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6" r:id="rId1"/>
    <p:sldMasterId id="2147483979" r:id="rId2"/>
    <p:sldMasterId id="2147483991" r:id="rId3"/>
    <p:sldMasterId id="2147484003" r:id="rId4"/>
    <p:sldMasterId id="2147484015" r:id="rId5"/>
    <p:sldMasterId id="2147484027" r:id="rId6"/>
    <p:sldMasterId id="2147484039" r:id="rId7"/>
  </p:sldMasterIdLst>
  <p:notesMasterIdLst>
    <p:notesMasterId r:id="rId44"/>
  </p:notesMasterIdLst>
  <p:handoutMasterIdLst>
    <p:handoutMasterId r:id="rId45"/>
  </p:handoutMasterIdLst>
  <p:sldIdLst>
    <p:sldId id="256" r:id="rId8"/>
    <p:sldId id="466" r:id="rId9"/>
    <p:sldId id="467" r:id="rId10"/>
    <p:sldId id="333" r:id="rId11"/>
    <p:sldId id="334" r:id="rId12"/>
    <p:sldId id="443" r:id="rId13"/>
    <p:sldId id="445" r:id="rId14"/>
    <p:sldId id="478" r:id="rId15"/>
    <p:sldId id="446" r:id="rId16"/>
    <p:sldId id="447" r:id="rId17"/>
    <p:sldId id="448" r:id="rId18"/>
    <p:sldId id="449" r:id="rId19"/>
    <p:sldId id="468" r:id="rId20"/>
    <p:sldId id="475" r:id="rId21"/>
    <p:sldId id="450" r:id="rId22"/>
    <p:sldId id="451" r:id="rId23"/>
    <p:sldId id="452" r:id="rId24"/>
    <p:sldId id="472" r:id="rId25"/>
    <p:sldId id="473" r:id="rId26"/>
    <p:sldId id="454" r:id="rId27"/>
    <p:sldId id="455" r:id="rId28"/>
    <p:sldId id="469" r:id="rId29"/>
    <p:sldId id="476" r:id="rId30"/>
    <p:sldId id="456" r:id="rId31"/>
    <p:sldId id="474" r:id="rId32"/>
    <p:sldId id="477" r:id="rId33"/>
    <p:sldId id="457" r:id="rId34"/>
    <p:sldId id="462" r:id="rId35"/>
    <p:sldId id="463" r:id="rId36"/>
    <p:sldId id="464" r:id="rId37"/>
    <p:sldId id="465" r:id="rId38"/>
    <p:sldId id="459" r:id="rId39"/>
    <p:sldId id="460" r:id="rId40"/>
    <p:sldId id="471" r:id="rId41"/>
    <p:sldId id="470" r:id="rId42"/>
    <p:sldId id="458" r:id="rId43"/>
  </p:sldIdLst>
  <p:sldSz cx="9144000" cy="6858000" type="screen4x3"/>
  <p:notesSz cx="6858000" cy="9144000"/>
  <p:defaultTextStyle>
    <a:defPPr>
      <a:defRPr lang="ko-KR"/>
    </a:defPPr>
    <a:lvl1pPr algn="l" rtl="0" eaLnBrk="0" fontAlgn="base" hangingPunct="0">
      <a:spcBef>
        <a:spcPct val="0"/>
      </a:spcBef>
      <a:spcAft>
        <a:spcPct val="0"/>
      </a:spcAft>
      <a:defRPr sz="1000" kern="1200">
        <a:solidFill>
          <a:schemeClr val="tx1"/>
        </a:solidFill>
        <a:latin typeface="Gulim" panose="020B0600000101010101" pitchFamily="34" charset="-127"/>
        <a:ea typeface="Gulim" panose="020B0600000101010101" pitchFamily="34" charset="-127"/>
        <a:cs typeface="+mn-cs"/>
      </a:defRPr>
    </a:lvl1pPr>
    <a:lvl2pPr marL="457200" algn="l" rtl="0" eaLnBrk="0" fontAlgn="base" hangingPunct="0">
      <a:spcBef>
        <a:spcPct val="0"/>
      </a:spcBef>
      <a:spcAft>
        <a:spcPct val="0"/>
      </a:spcAft>
      <a:defRPr sz="1000" kern="1200">
        <a:solidFill>
          <a:schemeClr val="tx1"/>
        </a:solidFill>
        <a:latin typeface="Gulim" panose="020B0600000101010101" pitchFamily="34" charset="-127"/>
        <a:ea typeface="Gulim" panose="020B0600000101010101" pitchFamily="34" charset="-127"/>
        <a:cs typeface="+mn-cs"/>
      </a:defRPr>
    </a:lvl2pPr>
    <a:lvl3pPr marL="914400" algn="l" rtl="0" eaLnBrk="0" fontAlgn="base" hangingPunct="0">
      <a:spcBef>
        <a:spcPct val="0"/>
      </a:spcBef>
      <a:spcAft>
        <a:spcPct val="0"/>
      </a:spcAft>
      <a:defRPr sz="1000" kern="1200">
        <a:solidFill>
          <a:schemeClr val="tx1"/>
        </a:solidFill>
        <a:latin typeface="Gulim" panose="020B0600000101010101" pitchFamily="34" charset="-127"/>
        <a:ea typeface="Gulim" panose="020B0600000101010101" pitchFamily="34" charset="-127"/>
        <a:cs typeface="+mn-cs"/>
      </a:defRPr>
    </a:lvl3pPr>
    <a:lvl4pPr marL="1371600" algn="l" rtl="0" eaLnBrk="0" fontAlgn="base" hangingPunct="0">
      <a:spcBef>
        <a:spcPct val="0"/>
      </a:spcBef>
      <a:spcAft>
        <a:spcPct val="0"/>
      </a:spcAft>
      <a:defRPr sz="1000" kern="1200">
        <a:solidFill>
          <a:schemeClr val="tx1"/>
        </a:solidFill>
        <a:latin typeface="Gulim" panose="020B0600000101010101" pitchFamily="34" charset="-127"/>
        <a:ea typeface="Gulim" panose="020B0600000101010101" pitchFamily="34" charset="-127"/>
        <a:cs typeface="+mn-cs"/>
      </a:defRPr>
    </a:lvl4pPr>
    <a:lvl5pPr marL="1828800" algn="l" rtl="0" eaLnBrk="0" fontAlgn="base" hangingPunct="0">
      <a:spcBef>
        <a:spcPct val="0"/>
      </a:spcBef>
      <a:spcAft>
        <a:spcPct val="0"/>
      </a:spcAft>
      <a:defRPr sz="1000" kern="1200">
        <a:solidFill>
          <a:schemeClr val="tx1"/>
        </a:solidFill>
        <a:latin typeface="Gulim" panose="020B0600000101010101" pitchFamily="34" charset="-127"/>
        <a:ea typeface="Gulim" panose="020B0600000101010101" pitchFamily="34" charset="-127"/>
        <a:cs typeface="+mn-cs"/>
      </a:defRPr>
    </a:lvl5pPr>
    <a:lvl6pPr marL="2286000" algn="l" defTabSz="914400" rtl="0" eaLnBrk="1" latinLnBrk="0" hangingPunct="1">
      <a:defRPr sz="1000" kern="1200">
        <a:solidFill>
          <a:schemeClr val="tx1"/>
        </a:solidFill>
        <a:latin typeface="Gulim" panose="020B0600000101010101" pitchFamily="34" charset="-127"/>
        <a:ea typeface="Gulim" panose="020B0600000101010101" pitchFamily="34" charset="-127"/>
        <a:cs typeface="+mn-cs"/>
      </a:defRPr>
    </a:lvl6pPr>
    <a:lvl7pPr marL="2743200" algn="l" defTabSz="914400" rtl="0" eaLnBrk="1" latinLnBrk="0" hangingPunct="1">
      <a:defRPr sz="1000" kern="1200">
        <a:solidFill>
          <a:schemeClr val="tx1"/>
        </a:solidFill>
        <a:latin typeface="Gulim" panose="020B0600000101010101" pitchFamily="34" charset="-127"/>
        <a:ea typeface="Gulim" panose="020B0600000101010101" pitchFamily="34" charset="-127"/>
        <a:cs typeface="+mn-cs"/>
      </a:defRPr>
    </a:lvl7pPr>
    <a:lvl8pPr marL="3200400" algn="l" defTabSz="914400" rtl="0" eaLnBrk="1" latinLnBrk="0" hangingPunct="1">
      <a:defRPr sz="1000" kern="1200">
        <a:solidFill>
          <a:schemeClr val="tx1"/>
        </a:solidFill>
        <a:latin typeface="Gulim" panose="020B0600000101010101" pitchFamily="34" charset="-127"/>
        <a:ea typeface="Gulim" panose="020B0600000101010101" pitchFamily="34" charset="-127"/>
        <a:cs typeface="+mn-cs"/>
      </a:defRPr>
    </a:lvl8pPr>
    <a:lvl9pPr marL="3657600" algn="l" defTabSz="914400" rtl="0" eaLnBrk="1" latinLnBrk="0" hangingPunct="1">
      <a:defRPr sz="1000" kern="1200">
        <a:solidFill>
          <a:schemeClr val="tx1"/>
        </a:solidFill>
        <a:latin typeface="Gulim" panose="020B0600000101010101" pitchFamily="34" charset="-127"/>
        <a:ea typeface="Gulim" panose="020B0600000101010101" pitchFamily="34"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2" autoAdjust="0"/>
    <p:restoredTop sz="83490" autoAdjust="0"/>
  </p:normalViewPr>
  <p:slideViewPr>
    <p:cSldViewPr>
      <p:cViewPr>
        <p:scale>
          <a:sx n="58" d="100"/>
          <a:sy n="58" d="100"/>
        </p:scale>
        <p:origin x="1540" y="44"/>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2826" y="4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940B6B-78AE-4017-B7E7-CC67B38BADDC}" type="datetimeFigureOut">
              <a:rPr lang="zh-CN" altLang="en-US" smtClean="0"/>
              <a:pPr/>
              <a:t>2023/3/12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C79072E-8C30-4346-B477-D812B115D3C0}" type="slidenum">
              <a:rPr lang="zh-CN" altLang="en-US" smtClean="0"/>
              <a:pPr/>
              <a:t>‹#›</a:t>
            </a:fld>
            <a:endParaRPr lang="zh-CN" altLang="en-US"/>
          </a:p>
        </p:txBody>
      </p:sp>
    </p:spTree>
    <p:extLst>
      <p:ext uri="{BB962C8B-B14F-4D97-AF65-F5344CB8AC3E}">
        <p14:creationId xmlns:p14="http://schemas.microsoft.com/office/powerpoint/2010/main" val="40308296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BCF08B-64EE-48BE-B0BA-D219D27F4B30}" type="datetimeFigureOut">
              <a:rPr lang="zh-CN" altLang="en-US" smtClean="0"/>
              <a:pPr/>
              <a:t>2023/3/12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BEB867-7509-4723-9538-9D475DF7F60B}" type="slidenum">
              <a:rPr lang="zh-CN" altLang="en-US" smtClean="0"/>
              <a:pPr/>
              <a:t>‹#›</a:t>
            </a:fld>
            <a:endParaRPr lang="zh-CN" altLang="en-US"/>
          </a:p>
        </p:txBody>
      </p:sp>
    </p:spTree>
    <p:extLst>
      <p:ext uri="{BB962C8B-B14F-4D97-AF65-F5344CB8AC3E}">
        <p14:creationId xmlns:p14="http://schemas.microsoft.com/office/powerpoint/2010/main" val="81272776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BEB867-7509-4723-9538-9D475DF7F60B}" type="slidenum">
              <a:rPr lang="zh-CN" altLang="en-US" smtClean="0"/>
              <a:pPr/>
              <a:t>11</a:t>
            </a:fld>
            <a:endParaRPr lang="zh-CN" altLang="en-US"/>
          </a:p>
        </p:txBody>
      </p:sp>
    </p:spTree>
    <p:extLst>
      <p:ext uri="{BB962C8B-B14F-4D97-AF65-F5344CB8AC3E}">
        <p14:creationId xmlns:p14="http://schemas.microsoft.com/office/powerpoint/2010/main" val="4011268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返回全局变量</a:t>
            </a:r>
            <a:r>
              <a:rPr lang="en-US" altLang="zh-CN" b="1" dirty="0"/>
              <a:t>temp</a:t>
            </a:r>
            <a:r>
              <a:rPr lang="zh-CN" altLang="en-US" b="1" dirty="0"/>
              <a:t>的值时，</a:t>
            </a:r>
            <a:r>
              <a:rPr lang="en-US" altLang="zh-CN" b="1" dirty="0"/>
              <a:t>C++</a:t>
            </a:r>
            <a:r>
              <a:rPr lang="zh-CN" altLang="en-US" b="1" dirty="0"/>
              <a:t>会在内存中创建临时变量并将</a:t>
            </a:r>
            <a:r>
              <a:rPr lang="en-US" altLang="zh-CN" b="1" dirty="0"/>
              <a:t>temp</a:t>
            </a:r>
            <a:r>
              <a:rPr lang="zh-CN" altLang="en-US" b="1" dirty="0"/>
              <a:t>的值拷贝给该临时变量。当返回到主函数</a:t>
            </a:r>
            <a:r>
              <a:rPr lang="en-US" altLang="zh-CN" b="1" dirty="0"/>
              <a:t>main</a:t>
            </a:r>
            <a:r>
              <a:rPr lang="zh-CN" altLang="en-US" b="1" dirty="0"/>
              <a:t>后，赋值语句</a:t>
            </a:r>
            <a:r>
              <a:rPr lang="en-US" altLang="zh-CN" b="1" dirty="0"/>
              <a:t>a=fn1(5.0)</a:t>
            </a:r>
            <a:r>
              <a:rPr lang="zh-CN" altLang="en-US" b="1" dirty="0"/>
              <a:t>会把临时变量的值再拷贝给变量</a:t>
            </a:r>
            <a:r>
              <a:rPr lang="en-US" altLang="zh-CN" b="1" dirty="0"/>
              <a:t>a</a:t>
            </a:r>
            <a:endParaRPr lang="zh-CN" altLang="en-US" dirty="0"/>
          </a:p>
        </p:txBody>
      </p:sp>
      <p:sp>
        <p:nvSpPr>
          <p:cNvPr id="4" name="灯片编号占位符 3"/>
          <p:cNvSpPr>
            <a:spLocks noGrp="1"/>
          </p:cNvSpPr>
          <p:nvPr>
            <p:ph type="sldNum" sz="quarter" idx="10"/>
          </p:nvPr>
        </p:nvSpPr>
        <p:spPr/>
        <p:txBody>
          <a:bodyPr/>
          <a:lstStyle/>
          <a:p>
            <a:fld id="{24BEB867-7509-4723-9538-9D475DF7F60B}" type="slidenum">
              <a:rPr lang="zh-CN" altLang="en-US" smtClean="0"/>
              <a:pPr/>
              <a:t>28</a:t>
            </a:fld>
            <a:endParaRPr lang="zh-CN" altLang="en-US"/>
          </a:p>
        </p:txBody>
      </p:sp>
    </p:spTree>
    <p:extLst>
      <p:ext uri="{BB962C8B-B14F-4D97-AF65-F5344CB8AC3E}">
        <p14:creationId xmlns:p14="http://schemas.microsoft.com/office/powerpoint/2010/main" val="1848008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这种情况下，函数</a:t>
            </a:r>
            <a:r>
              <a:rPr lang="en-US" altLang="zh-CN" sz="1200" b="1" i="0" kern="1200" dirty="0">
                <a:solidFill>
                  <a:schemeClr val="tx1"/>
                </a:solidFill>
                <a:effectLst/>
                <a:latin typeface="+mn-lt"/>
                <a:ea typeface="+mn-ea"/>
                <a:cs typeface="+mn-cs"/>
              </a:rPr>
              <a:t>fn1()</a:t>
            </a:r>
            <a:r>
              <a:rPr lang="zh-CN" altLang="en-US" sz="1200" b="1" i="0" kern="1200" dirty="0">
                <a:solidFill>
                  <a:schemeClr val="tx1"/>
                </a:solidFill>
                <a:effectLst/>
                <a:latin typeface="+mn-lt"/>
                <a:ea typeface="+mn-ea"/>
                <a:cs typeface="+mn-cs"/>
              </a:rPr>
              <a:t>是以值方式返回到，返回时，首先拷贝</a:t>
            </a:r>
            <a:r>
              <a:rPr lang="en-US" altLang="zh-CN" sz="1200" b="1" i="0" kern="1200" dirty="0">
                <a:solidFill>
                  <a:schemeClr val="tx1"/>
                </a:solidFill>
                <a:effectLst/>
                <a:latin typeface="+mn-lt"/>
                <a:ea typeface="+mn-ea"/>
                <a:cs typeface="+mn-cs"/>
              </a:rPr>
              <a:t>temp</a:t>
            </a:r>
            <a:r>
              <a:rPr lang="zh-CN" altLang="en-US" sz="1200" b="1" i="0" kern="1200" dirty="0">
                <a:solidFill>
                  <a:schemeClr val="tx1"/>
                </a:solidFill>
                <a:effectLst/>
                <a:latin typeface="+mn-lt"/>
                <a:ea typeface="+mn-ea"/>
                <a:cs typeface="+mn-cs"/>
              </a:rPr>
              <a:t>的值给临时变量。返回到主函数后，用临时变量来初始化引用变量</a:t>
            </a:r>
            <a:r>
              <a:rPr lang="en-US" altLang="zh-CN" sz="1200" b="1" i="0" kern="1200" dirty="0">
                <a:solidFill>
                  <a:schemeClr val="tx1"/>
                </a:solidFill>
                <a:effectLst/>
                <a:latin typeface="+mn-lt"/>
                <a:ea typeface="+mn-ea"/>
                <a:cs typeface="+mn-cs"/>
              </a:rPr>
              <a:t>b</a:t>
            </a:r>
            <a:r>
              <a:rPr lang="zh-CN" altLang="en-US" sz="1200" b="1" i="0" kern="1200" dirty="0">
                <a:solidFill>
                  <a:schemeClr val="tx1"/>
                </a:solidFill>
                <a:effectLst/>
                <a:latin typeface="+mn-lt"/>
                <a:ea typeface="+mn-ea"/>
                <a:cs typeface="+mn-cs"/>
              </a:rPr>
              <a:t>，使得</a:t>
            </a:r>
            <a:r>
              <a:rPr lang="en-US" altLang="zh-CN" sz="1200" b="1" i="0" kern="1200" dirty="0">
                <a:solidFill>
                  <a:schemeClr val="tx1"/>
                </a:solidFill>
                <a:effectLst/>
                <a:latin typeface="+mn-lt"/>
                <a:ea typeface="+mn-ea"/>
                <a:cs typeface="+mn-cs"/>
              </a:rPr>
              <a:t>b</a:t>
            </a:r>
            <a:r>
              <a:rPr lang="zh-CN" altLang="en-US" sz="1200" b="1" i="0" kern="1200" dirty="0">
                <a:solidFill>
                  <a:schemeClr val="tx1"/>
                </a:solidFill>
                <a:effectLst/>
                <a:latin typeface="+mn-lt"/>
                <a:ea typeface="+mn-ea"/>
                <a:cs typeface="+mn-cs"/>
              </a:rPr>
              <a:t>成为该临时变量到的别名。由于临时变量的作用域短暂（在</a:t>
            </a:r>
            <a:r>
              <a:rPr lang="en-US" altLang="zh-CN" sz="1200" b="1" i="0" kern="1200" dirty="0">
                <a:solidFill>
                  <a:schemeClr val="tx1"/>
                </a:solidFill>
                <a:effectLst/>
                <a:latin typeface="+mn-lt"/>
                <a:ea typeface="+mn-ea"/>
                <a:cs typeface="+mn-cs"/>
              </a:rPr>
              <a:t>C++</a:t>
            </a:r>
            <a:r>
              <a:rPr lang="zh-CN" altLang="en-US" sz="1200" b="1" i="0" kern="1200" dirty="0">
                <a:solidFill>
                  <a:schemeClr val="tx1"/>
                </a:solidFill>
                <a:effectLst/>
                <a:latin typeface="+mn-lt"/>
                <a:ea typeface="+mn-ea"/>
                <a:cs typeface="+mn-cs"/>
              </a:rPr>
              <a:t>标准中，临时变量或对象的生命周期在一个完整的语句表达式结束后便宣告结束，也就是在语句</a:t>
            </a:r>
            <a:r>
              <a:rPr lang="en-US" altLang="zh-CN" sz="1200" b="1" i="0" kern="1200" dirty="0">
                <a:solidFill>
                  <a:schemeClr val="tx1"/>
                </a:solidFill>
                <a:effectLst/>
                <a:latin typeface="+mn-lt"/>
                <a:ea typeface="+mn-ea"/>
                <a:cs typeface="+mn-cs"/>
              </a:rPr>
              <a:t>float &amp;b=fn1(5.0);</a:t>
            </a:r>
            <a:r>
              <a:rPr lang="zh-CN" altLang="en-US" sz="1200" b="1" i="0" kern="1200" dirty="0">
                <a:solidFill>
                  <a:schemeClr val="tx1"/>
                </a:solidFill>
                <a:effectLst/>
                <a:latin typeface="+mn-lt"/>
                <a:ea typeface="+mn-ea"/>
                <a:cs typeface="+mn-cs"/>
              </a:rPr>
              <a:t>之后） ，所以</a:t>
            </a:r>
            <a:r>
              <a:rPr lang="en-US" altLang="zh-CN" sz="1200" b="1" i="0" kern="1200" dirty="0">
                <a:solidFill>
                  <a:schemeClr val="tx1"/>
                </a:solidFill>
                <a:effectLst/>
                <a:latin typeface="+mn-lt"/>
                <a:ea typeface="+mn-ea"/>
                <a:cs typeface="+mn-cs"/>
              </a:rPr>
              <a:t>b</a:t>
            </a:r>
            <a:r>
              <a:rPr lang="zh-CN" altLang="en-US" sz="1200" b="1" i="0" kern="1200" dirty="0">
                <a:solidFill>
                  <a:schemeClr val="tx1"/>
                </a:solidFill>
                <a:effectLst/>
                <a:latin typeface="+mn-lt"/>
                <a:ea typeface="+mn-ea"/>
                <a:cs typeface="+mn-cs"/>
              </a:rPr>
              <a:t>面临无效的危险，很有可能以后的值是个无法确定的值。</a:t>
            </a:r>
            <a:endParaRPr lang="zh-CN" altLang="en-US"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 如果真的希望用函数的返回值来初始化一个引用，应当先创建一个变量，将函数的返回值赋给这个变量，然后再用该变量来初始化引用：</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int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x=fn1(5.0); 2</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int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&amp;b=x;</a:t>
            </a:r>
          </a:p>
          <a:p>
            <a:endParaRPr lang="zh-CN" altLang="en-US" dirty="0"/>
          </a:p>
        </p:txBody>
      </p:sp>
      <p:sp>
        <p:nvSpPr>
          <p:cNvPr id="4" name="灯片编号占位符 3"/>
          <p:cNvSpPr>
            <a:spLocks noGrp="1"/>
          </p:cNvSpPr>
          <p:nvPr>
            <p:ph type="sldNum" sz="quarter" idx="10"/>
          </p:nvPr>
        </p:nvSpPr>
        <p:spPr/>
        <p:txBody>
          <a:bodyPr/>
          <a:lstStyle/>
          <a:p>
            <a:fld id="{24BEB867-7509-4723-9538-9D475DF7F60B}" type="slidenum">
              <a:rPr lang="zh-CN" altLang="en-US" smtClean="0"/>
              <a:pPr/>
              <a:t>29</a:t>
            </a:fld>
            <a:endParaRPr lang="zh-CN" altLang="en-US"/>
          </a:p>
        </p:txBody>
      </p:sp>
    </p:spTree>
    <p:extLst>
      <p:ext uri="{BB962C8B-B14F-4D97-AF65-F5344CB8AC3E}">
        <p14:creationId xmlns:p14="http://schemas.microsoft.com/office/powerpoint/2010/main" val="2898554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这种情况下，函数</a:t>
            </a:r>
            <a:r>
              <a:rPr lang="en-US" altLang="zh-CN" sz="1200" b="1" i="0" kern="1200" dirty="0">
                <a:solidFill>
                  <a:schemeClr val="tx1"/>
                </a:solidFill>
                <a:effectLst/>
                <a:latin typeface="+mn-lt"/>
                <a:ea typeface="+mn-ea"/>
                <a:cs typeface="+mn-cs"/>
              </a:rPr>
              <a:t>fn2()</a:t>
            </a:r>
            <a:r>
              <a:rPr lang="zh-CN" altLang="en-US" sz="1200" b="1" i="0" kern="1200" dirty="0">
                <a:solidFill>
                  <a:schemeClr val="tx1"/>
                </a:solidFill>
                <a:effectLst/>
                <a:latin typeface="+mn-lt"/>
                <a:ea typeface="+mn-ea"/>
                <a:cs typeface="+mn-cs"/>
              </a:rPr>
              <a:t>的返回值不产生副本，而是直接将变量</a:t>
            </a:r>
            <a:r>
              <a:rPr lang="en-US" altLang="zh-CN" sz="1200" b="1" i="0" kern="1200" dirty="0">
                <a:solidFill>
                  <a:schemeClr val="tx1"/>
                </a:solidFill>
                <a:effectLst/>
                <a:latin typeface="+mn-lt"/>
                <a:ea typeface="+mn-ea"/>
                <a:cs typeface="+mn-cs"/>
              </a:rPr>
              <a:t>temp</a:t>
            </a:r>
            <a:r>
              <a:rPr lang="zh-CN" altLang="en-US" sz="1200" b="1" i="0" kern="1200" dirty="0">
                <a:solidFill>
                  <a:schemeClr val="tx1"/>
                </a:solidFill>
                <a:effectLst/>
                <a:latin typeface="+mn-lt"/>
                <a:ea typeface="+mn-ea"/>
                <a:cs typeface="+mn-cs"/>
              </a:rPr>
              <a:t>返回给主函数，即主函数的赋值语句中的左值是直接从变量</a:t>
            </a:r>
            <a:r>
              <a:rPr lang="en-US" altLang="zh-CN" sz="1200" b="1" i="0" kern="1200" dirty="0">
                <a:solidFill>
                  <a:schemeClr val="tx1"/>
                </a:solidFill>
                <a:effectLst/>
                <a:latin typeface="+mn-lt"/>
                <a:ea typeface="+mn-ea"/>
                <a:cs typeface="+mn-cs"/>
              </a:rPr>
              <a:t>temp</a:t>
            </a:r>
            <a:r>
              <a:rPr lang="zh-CN" altLang="en-US" sz="1200" b="1" i="0" kern="1200" dirty="0">
                <a:solidFill>
                  <a:schemeClr val="tx1"/>
                </a:solidFill>
                <a:effectLst/>
                <a:latin typeface="+mn-lt"/>
                <a:ea typeface="+mn-ea"/>
                <a:cs typeface="+mn-cs"/>
              </a:rPr>
              <a:t>中拷贝而来（也就是说</a:t>
            </a:r>
            <a:r>
              <a:rPr lang="en-US" altLang="zh-CN" sz="1200" b="1" i="0" kern="1200" dirty="0">
                <a:solidFill>
                  <a:schemeClr val="tx1"/>
                </a:solidFill>
                <a:effectLst/>
                <a:latin typeface="+mn-lt"/>
                <a:ea typeface="+mn-ea"/>
                <a:cs typeface="+mn-cs"/>
              </a:rPr>
              <a:t>c</a:t>
            </a:r>
            <a:r>
              <a:rPr lang="zh-CN" altLang="en-US" sz="1200" b="1" i="0" kern="1200" dirty="0">
                <a:solidFill>
                  <a:schemeClr val="tx1"/>
                </a:solidFill>
                <a:effectLst/>
                <a:latin typeface="+mn-lt"/>
                <a:ea typeface="+mn-ea"/>
                <a:cs typeface="+mn-cs"/>
              </a:rPr>
              <a:t>只是变量</a:t>
            </a:r>
            <a:r>
              <a:rPr lang="en-US" altLang="zh-CN" sz="1200" b="1" i="0" kern="1200" dirty="0">
                <a:solidFill>
                  <a:schemeClr val="tx1"/>
                </a:solidFill>
                <a:effectLst/>
                <a:latin typeface="+mn-lt"/>
                <a:ea typeface="+mn-ea"/>
                <a:cs typeface="+mn-cs"/>
              </a:rPr>
              <a:t>temp</a:t>
            </a:r>
            <a:r>
              <a:rPr lang="zh-CN" altLang="en-US" sz="1200" b="1" i="0" kern="1200" dirty="0">
                <a:solidFill>
                  <a:schemeClr val="tx1"/>
                </a:solidFill>
                <a:effectLst/>
                <a:latin typeface="+mn-lt"/>
                <a:ea typeface="+mn-ea"/>
                <a:cs typeface="+mn-cs"/>
              </a:rPr>
              <a:t>的一个拷贝而非别名） ，这样就避免了临时变量的产生。尤其当变量</a:t>
            </a:r>
            <a:r>
              <a:rPr lang="en-US" altLang="zh-CN" sz="1200" b="1" i="0" kern="1200" dirty="0">
                <a:solidFill>
                  <a:schemeClr val="tx1"/>
                </a:solidFill>
                <a:effectLst/>
                <a:latin typeface="+mn-lt"/>
                <a:ea typeface="+mn-ea"/>
                <a:cs typeface="+mn-cs"/>
              </a:rPr>
              <a:t>temp</a:t>
            </a:r>
            <a:r>
              <a:rPr lang="zh-CN" altLang="en-US" sz="1200" b="1" i="0" kern="1200" dirty="0">
                <a:solidFill>
                  <a:schemeClr val="tx1"/>
                </a:solidFill>
                <a:effectLst/>
                <a:latin typeface="+mn-lt"/>
                <a:ea typeface="+mn-ea"/>
                <a:cs typeface="+mn-cs"/>
              </a:rPr>
              <a:t>是一个用户自定义的类的对象时，这样还避免了调用类中的拷贝构造函数在内存中创建临时对象的过程，提高了程序的时间和空间的使用效率。</a:t>
            </a:r>
            <a:endParaRPr lang="zh-CN" altLang="en-US" dirty="0"/>
          </a:p>
        </p:txBody>
      </p:sp>
      <p:sp>
        <p:nvSpPr>
          <p:cNvPr id="4" name="灯片编号占位符 3"/>
          <p:cNvSpPr>
            <a:spLocks noGrp="1"/>
          </p:cNvSpPr>
          <p:nvPr>
            <p:ph type="sldNum" sz="quarter" idx="10"/>
          </p:nvPr>
        </p:nvSpPr>
        <p:spPr/>
        <p:txBody>
          <a:bodyPr/>
          <a:lstStyle/>
          <a:p>
            <a:fld id="{24BEB867-7509-4723-9538-9D475DF7F60B}" type="slidenum">
              <a:rPr lang="zh-CN" altLang="en-US" smtClean="0"/>
              <a:pPr/>
              <a:t>30</a:t>
            </a:fld>
            <a:endParaRPr lang="zh-CN" altLang="en-US"/>
          </a:p>
        </p:txBody>
      </p:sp>
    </p:spTree>
    <p:extLst>
      <p:ext uri="{BB962C8B-B14F-4D97-AF65-F5344CB8AC3E}">
        <p14:creationId xmlns:p14="http://schemas.microsoft.com/office/powerpoint/2010/main" val="2898554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这种情况下，函数</a:t>
            </a:r>
            <a:r>
              <a:rPr lang="en-US" altLang="zh-CN" sz="1200" b="1" i="0" kern="1200" dirty="0">
                <a:solidFill>
                  <a:schemeClr val="tx1"/>
                </a:solidFill>
                <a:effectLst/>
                <a:latin typeface="+mn-lt"/>
                <a:ea typeface="+mn-ea"/>
                <a:cs typeface="+mn-cs"/>
              </a:rPr>
              <a:t>fn2()</a:t>
            </a:r>
            <a:r>
              <a:rPr lang="zh-CN" altLang="en-US" sz="1200" b="1" i="0" kern="1200" dirty="0">
                <a:solidFill>
                  <a:schemeClr val="tx1"/>
                </a:solidFill>
                <a:effectLst/>
                <a:latin typeface="+mn-lt"/>
                <a:ea typeface="+mn-ea"/>
                <a:cs typeface="+mn-cs"/>
              </a:rPr>
              <a:t>的返回值不产生副本，而是直接将变量</a:t>
            </a:r>
            <a:r>
              <a:rPr lang="en-US" altLang="zh-CN" sz="1200" b="1" i="0" kern="1200" dirty="0">
                <a:solidFill>
                  <a:schemeClr val="tx1"/>
                </a:solidFill>
                <a:effectLst/>
                <a:latin typeface="+mn-lt"/>
                <a:ea typeface="+mn-ea"/>
                <a:cs typeface="+mn-cs"/>
              </a:rPr>
              <a:t>temp</a:t>
            </a:r>
            <a:r>
              <a:rPr lang="zh-CN" altLang="en-US" sz="1200" b="1" i="0" kern="1200" dirty="0">
                <a:solidFill>
                  <a:schemeClr val="tx1"/>
                </a:solidFill>
                <a:effectLst/>
                <a:latin typeface="+mn-lt"/>
                <a:ea typeface="+mn-ea"/>
                <a:cs typeface="+mn-cs"/>
              </a:rPr>
              <a:t>返回给主函数。在主函数中，一个引用声明</a:t>
            </a:r>
            <a:r>
              <a:rPr lang="en-US" altLang="zh-CN" sz="1200" b="1" i="0" kern="1200" dirty="0">
                <a:solidFill>
                  <a:schemeClr val="tx1"/>
                </a:solidFill>
                <a:effectLst/>
                <a:latin typeface="+mn-lt"/>
                <a:ea typeface="+mn-ea"/>
                <a:cs typeface="+mn-cs"/>
              </a:rPr>
              <a:t>d</a:t>
            </a:r>
            <a:r>
              <a:rPr lang="zh-CN" altLang="en-US" sz="1200" b="1" i="0" kern="1200" dirty="0">
                <a:solidFill>
                  <a:schemeClr val="tx1"/>
                </a:solidFill>
                <a:effectLst/>
                <a:latin typeface="+mn-lt"/>
                <a:ea typeface="+mn-ea"/>
                <a:cs typeface="+mn-cs"/>
              </a:rPr>
              <a:t>用该返回值初始化，也就是说此时</a:t>
            </a:r>
            <a:r>
              <a:rPr lang="en-US" altLang="zh-CN" sz="1200" b="1" i="0" kern="1200" dirty="0">
                <a:solidFill>
                  <a:schemeClr val="tx1"/>
                </a:solidFill>
                <a:effectLst/>
                <a:latin typeface="+mn-lt"/>
                <a:ea typeface="+mn-ea"/>
                <a:cs typeface="+mn-cs"/>
              </a:rPr>
              <a:t>d</a:t>
            </a:r>
            <a:r>
              <a:rPr lang="zh-CN" altLang="en-US" sz="1200" b="1" i="0" kern="1200" dirty="0">
                <a:solidFill>
                  <a:schemeClr val="tx1"/>
                </a:solidFill>
                <a:effectLst/>
                <a:latin typeface="+mn-lt"/>
                <a:ea typeface="+mn-ea"/>
                <a:cs typeface="+mn-cs"/>
              </a:rPr>
              <a:t>成为变量</a:t>
            </a:r>
            <a:r>
              <a:rPr lang="en-US" altLang="zh-CN" sz="1200" b="1" i="0" kern="1200" dirty="0">
                <a:solidFill>
                  <a:schemeClr val="tx1"/>
                </a:solidFill>
                <a:effectLst/>
                <a:latin typeface="+mn-lt"/>
                <a:ea typeface="+mn-ea"/>
                <a:cs typeface="+mn-cs"/>
              </a:rPr>
              <a:t>temp</a:t>
            </a:r>
            <a:r>
              <a:rPr lang="zh-CN" altLang="en-US" sz="1200" b="1" i="0" kern="1200" dirty="0">
                <a:solidFill>
                  <a:schemeClr val="tx1"/>
                </a:solidFill>
                <a:effectLst/>
                <a:latin typeface="+mn-lt"/>
                <a:ea typeface="+mn-ea"/>
                <a:cs typeface="+mn-cs"/>
              </a:rPr>
              <a:t>的别名。由于</a:t>
            </a:r>
            <a:r>
              <a:rPr lang="en-US" altLang="zh-CN" sz="1200" b="1" i="0" kern="1200" dirty="0">
                <a:solidFill>
                  <a:schemeClr val="tx1"/>
                </a:solidFill>
                <a:effectLst/>
                <a:latin typeface="+mn-lt"/>
                <a:ea typeface="+mn-ea"/>
                <a:cs typeface="+mn-cs"/>
              </a:rPr>
              <a:t>temp</a:t>
            </a:r>
            <a:r>
              <a:rPr lang="zh-CN" altLang="en-US" sz="1200" b="1" i="0" kern="1200" dirty="0">
                <a:solidFill>
                  <a:schemeClr val="tx1"/>
                </a:solidFill>
                <a:effectLst/>
                <a:latin typeface="+mn-lt"/>
                <a:ea typeface="+mn-ea"/>
                <a:cs typeface="+mn-cs"/>
              </a:rPr>
              <a:t>是全局变量，所以在</a:t>
            </a:r>
            <a:r>
              <a:rPr lang="en-US" altLang="zh-CN" sz="1200" b="1" i="0" kern="1200" dirty="0">
                <a:solidFill>
                  <a:schemeClr val="tx1"/>
                </a:solidFill>
                <a:effectLst/>
                <a:latin typeface="+mn-lt"/>
                <a:ea typeface="+mn-ea"/>
                <a:cs typeface="+mn-cs"/>
              </a:rPr>
              <a:t>d</a:t>
            </a:r>
            <a:r>
              <a:rPr lang="zh-CN" altLang="en-US" sz="1200" b="1" i="0" kern="1200" dirty="0">
                <a:solidFill>
                  <a:schemeClr val="tx1"/>
                </a:solidFill>
                <a:effectLst/>
                <a:latin typeface="+mn-lt"/>
                <a:ea typeface="+mn-ea"/>
                <a:cs typeface="+mn-cs"/>
              </a:rPr>
              <a:t>的有效期内</a:t>
            </a:r>
            <a:r>
              <a:rPr lang="en-US" altLang="zh-CN" sz="1200" b="1" i="0" kern="1200" dirty="0">
                <a:solidFill>
                  <a:schemeClr val="tx1"/>
                </a:solidFill>
                <a:effectLst/>
                <a:latin typeface="+mn-lt"/>
                <a:ea typeface="+mn-ea"/>
                <a:cs typeface="+mn-cs"/>
              </a:rPr>
              <a:t>temp</a:t>
            </a:r>
            <a:r>
              <a:rPr lang="zh-CN" altLang="en-US" sz="1200" b="1" i="0" kern="1200" dirty="0">
                <a:solidFill>
                  <a:schemeClr val="tx1"/>
                </a:solidFill>
                <a:effectLst/>
                <a:latin typeface="+mn-lt"/>
                <a:ea typeface="+mn-ea"/>
                <a:cs typeface="+mn-cs"/>
              </a:rPr>
              <a:t>始终保持有效，故这种做法是安全的。</a:t>
            </a:r>
            <a:endParaRPr lang="zh-CN" altLang="en-US" dirty="0"/>
          </a:p>
        </p:txBody>
      </p:sp>
      <p:sp>
        <p:nvSpPr>
          <p:cNvPr id="4" name="灯片编号占位符 3"/>
          <p:cNvSpPr>
            <a:spLocks noGrp="1"/>
          </p:cNvSpPr>
          <p:nvPr>
            <p:ph type="sldNum" sz="quarter" idx="10"/>
          </p:nvPr>
        </p:nvSpPr>
        <p:spPr/>
        <p:txBody>
          <a:bodyPr/>
          <a:lstStyle/>
          <a:p>
            <a:fld id="{24BEB867-7509-4723-9538-9D475DF7F60B}" type="slidenum">
              <a:rPr lang="zh-CN" altLang="en-US" smtClean="0"/>
              <a:pPr/>
              <a:t>31</a:t>
            </a:fld>
            <a:endParaRPr lang="zh-CN" altLang="en-US"/>
          </a:p>
        </p:txBody>
      </p:sp>
    </p:spTree>
    <p:extLst>
      <p:ext uri="{BB962C8B-B14F-4D97-AF65-F5344CB8AC3E}">
        <p14:creationId xmlns:p14="http://schemas.microsoft.com/office/powerpoint/2010/main" val="2898554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#include &lt;iostream&gt;</a:t>
            </a:r>
          </a:p>
          <a:p>
            <a:r>
              <a:rPr lang="en-US" altLang="zh-CN" dirty="0"/>
              <a:t>using namespace std;</a:t>
            </a:r>
          </a:p>
          <a:p>
            <a:r>
              <a:rPr lang="en-US" altLang="zh-CN" dirty="0"/>
              <a:t>int &amp;f()</a:t>
            </a:r>
          </a:p>
          <a:p>
            <a:r>
              <a:rPr lang="en-US" altLang="zh-CN" dirty="0"/>
              <a:t>{</a:t>
            </a:r>
          </a:p>
          <a:p>
            <a:r>
              <a:rPr lang="en-US" altLang="zh-CN" dirty="0"/>
              <a:t>	int *</a:t>
            </a:r>
            <a:r>
              <a:rPr lang="en-US" altLang="zh-CN" dirty="0" err="1"/>
              <a:t>ptr</a:t>
            </a:r>
            <a:r>
              <a:rPr lang="en-US" altLang="zh-CN" dirty="0"/>
              <a:t>=new int(3);</a:t>
            </a:r>
          </a:p>
          <a:p>
            <a:r>
              <a:rPr lang="en-US" altLang="zh-CN" dirty="0"/>
              <a:t>	int &amp;p=*</a:t>
            </a:r>
            <a:r>
              <a:rPr lang="en-US" altLang="zh-CN" dirty="0" err="1"/>
              <a:t>ptr</a:t>
            </a:r>
            <a:r>
              <a:rPr lang="en-US" altLang="zh-CN" dirty="0"/>
              <a:t>;</a:t>
            </a:r>
          </a:p>
          <a:p>
            <a:r>
              <a:rPr lang="en-US" altLang="zh-CN" dirty="0"/>
              <a:t>	//delete </a:t>
            </a:r>
            <a:r>
              <a:rPr lang="en-US" altLang="zh-CN" dirty="0" err="1"/>
              <a:t>ptr</a:t>
            </a:r>
            <a:r>
              <a:rPr lang="en-US" altLang="zh-CN" dirty="0"/>
              <a:t>;</a:t>
            </a:r>
          </a:p>
          <a:p>
            <a:r>
              <a:rPr lang="en-US" altLang="zh-CN" dirty="0"/>
              <a:t>	return p;</a:t>
            </a:r>
          </a:p>
          <a:p>
            <a:r>
              <a:rPr lang="en-US" altLang="zh-CN" dirty="0"/>
              <a:t>}</a:t>
            </a:r>
          </a:p>
          <a:p>
            <a:r>
              <a:rPr lang="en-US" altLang="zh-CN" dirty="0"/>
              <a:t>void main()</a:t>
            </a:r>
          </a:p>
          <a:p>
            <a:r>
              <a:rPr lang="en-US" altLang="zh-CN" dirty="0"/>
              <a:t>{</a:t>
            </a:r>
          </a:p>
          <a:p>
            <a:r>
              <a:rPr lang="en-US" altLang="zh-CN" dirty="0"/>
              <a:t>	int a=f();</a:t>
            </a:r>
          </a:p>
          <a:p>
            <a:r>
              <a:rPr lang="en-US" altLang="zh-CN" dirty="0"/>
              <a:t>	</a:t>
            </a:r>
            <a:r>
              <a:rPr lang="en-US" altLang="zh-CN" dirty="0" err="1"/>
              <a:t>cout</a:t>
            </a:r>
            <a:r>
              <a:rPr lang="en-US" altLang="zh-CN" dirty="0"/>
              <a:t>&lt;&lt;a&lt;&lt;</a:t>
            </a:r>
            <a:r>
              <a:rPr lang="en-US" altLang="zh-CN" dirty="0" err="1"/>
              <a:t>endl</a:t>
            </a:r>
            <a:r>
              <a:rPr lang="en-US" altLang="zh-CN" dirty="0"/>
              <a:t>;</a:t>
            </a:r>
          </a:p>
          <a:p>
            <a:endParaRPr lang="en-US" altLang="zh-CN" dirty="0"/>
          </a:p>
          <a:p>
            <a:r>
              <a:rPr lang="en-US" altLang="zh-CN" dirty="0"/>
              <a:t>}</a:t>
            </a:r>
            <a:endParaRPr lang="zh-CN" altLang="en-US" dirty="0"/>
          </a:p>
        </p:txBody>
      </p:sp>
      <p:sp>
        <p:nvSpPr>
          <p:cNvPr id="4" name="灯片编号占位符 3"/>
          <p:cNvSpPr>
            <a:spLocks noGrp="1"/>
          </p:cNvSpPr>
          <p:nvPr>
            <p:ph type="sldNum" sz="quarter" idx="5"/>
          </p:nvPr>
        </p:nvSpPr>
        <p:spPr/>
        <p:txBody>
          <a:bodyPr/>
          <a:lstStyle/>
          <a:p>
            <a:fld id="{24BEB867-7509-4723-9538-9D475DF7F60B}" type="slidenum">
              <a:rPr lang="zh-CN" altLang="en-US" smtClean="0"/>
              <a:pPr/>
              <a:t>35</a:t>
            </a:fld>
            <a:endParaRPr lang="zh-CN" altLang="en-US"/>
          </a:p>
        </p:txBody>
      </p:sp>
    </p:spTree>
    <p:extLst>
      <p:ext uri="{BB962C8B-B14F-4D97-AF65-F5344CB8AC3E}">
        <p14:creationId xmlns:p14="http://schemas.microsoft.com/office/powerpoint/2010/main" val="1251483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BEB867-7509-4723-9538-9D475DF7F60B}" type="slidenum">
              <a:rPr lang="zh-CN" altLang="en-US" smtClean="0"/>
              <a:pPr/>
              <a:t>36</a:t>
            </a:fld>
            <a:endParaRPr lang="zh-CN" altLang="en-US"/>
          </a:p>
        </p:txBody>
      </p:sp>
    </p:spTree>
    <p:extLst>
      <p:ext uri="{BB962C8B-B14F-4D97-AF65-F5344CB8AC3E}">
        <p14:creationId xmlns:p14="http://schemas.microsoft.com/office/powerpoint/2010/main" val="992787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40" y="2130426"/>
            <a:ext cx="777312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2321" y="3886200"/>
            <a:ext cx="6400800" cy="1752600"/>
          </a:xfrm>
          <a:prstGeom prst="rect">
            <a:avLst/>
          </a:prstGeo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zh-CN" altLang="en-US"/>
              <a:t>单击此处编辑母版副标题样式</a:t>
            </a:r>
          </a:p>
        </p:txBody>
      </p:sp>
    </p:spTree>
    <p:extLst>
      <p:ext uri="{BB962C8B-B14F-4D97-AF65-F5344CB8AC3E}">
        <p14:creationId xmlns:p14="http://schemas.microsoft.com/office/powerpoint/2010/main" val="854724954"/>
      </p:ext>
    </p:extLst>
  </p:cSld>
  <p:clrMapOvr>
    <a:masterClrMapping/>
  </p:clrMapOvr>
  <p:transition spd="med">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lvl1pPr>
              <a:defRPr baseline="0">
                <a:latin typeface="Times New Roman" pitchFamily="18" charset="0"/>
                <a:ea typeface="华文宋体" pitchFamily="2" charset="-122"/>
              </a:defRPr>
            </a:lvl1p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a:xfrm>
            <a:off x="457921" y="1600201"/>
            <a:ext cx="8229600" cy="4525963"/>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extLst>
      <p:ext uri="{BB962C8B-B14F-4D97-AF65-F5344CB8AC3E}">
        <p14:creationId xmlns:p14="http://schemas.microsoft.com/office/powerpoint/2010/main" val="3478769089"/>
      </p:ext>
    </p:extLst>
  </p:cSld>
  <p:clrMapOvr>
    <a:masterClrMapping/>
  </p:clrMapOvr>
  <p:transition spd="med">
    <p:wedg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1200" y="274639"/>
            <a:ext cx="205632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921" y="274639"/>
            <a:ext cx="6035040" cy="585152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48496086"/>
      </p:ext>
    </p:extLst>
  </p:cSld>
  <p:clrMapOvr>
    <a:masterClrMapping/>
  </p:clrMapOvr>
  <p:transition spd="med">
    <p:wedg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5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581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40" y="2130426"/>
            <a:ext cx="777312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2321" y="3886200"/>
            <a:ext cx="6400800" cy="1752600"/>
          </a:xfrm>
          <a:prstGeom prst="rect">
            <a:avLst/>
          </a:prstGeo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zh-CN" altLang="en-US"/>
              <a:t>单击此处编辑母版副标题样式</a:t>
            </a:r>
          </a:p>
        </p:txBody>
      </p:sp>
    </p:spTree>
    <p:extLst>
      <p:ext uri="{BB962C8B-B14F-4D97-AF65-F5344CB8AC3E}">
        <p14:creationId xmlns:p14="http://schemas.microsoft.com/office/powerpoint/2010/main" val="2184356955"/>
      </p:ext>
    </p:extLst>
  </p:cSld>
  <p:clrMapOvr>
    <a:masterClrMapping/>
  </p:clrMapOvr>
  <p:transition spd="med">
    <p:wedg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921" y="1600201"/>
            <a:ext cx="8229600" cy="4525963"/>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93916378"/>
      </p:ext>
    </p:extLst>
  </p:cSld>
  <p:clrMapOvr>
    <a:masterClrMapping/>
  </p:clrMapOvr>
  <p:transition spd="med">
    <p:wedg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880" y="4406901"/>
            <a:ext cx="7771680" cy="1362075"/>
          </a:xfrm>
          <a:prstGeom prst="rect">
            <a:avLst/>
          </a:prstGeom>
        </p:spPr>
        <p:txBody>
          <a:bodyPr anchor="t"/>
          <a:lstStyle>
            <a:lvl1pPr algn="l">
              <a:defRPr sz="3628" b="1" cap="all"/>
            </a:lvl1pPr>
          </a:lstStyle>
          <a:p>
            <a:r>
              <a:rPr lang="zh-CN" altLang="en-US"/>
              <a:t>单击此处编辑母版标题样式</a:t>
            </a:r>
          </a:p>
        </p:txBody>
      </p:sp>
      <p:sp>
        <p:nvSpPr>
          <p:cNvPr id="3" name="文本占位符 2"/>
          <p:cNvSpPr>
            <a:spLocks noGrp="1"/>
          </p:cNvSpPr>
          <p:nvPr>
            <p:ph type="body" idx="1"/>
          </p:nvPr>
        </p:nvSpPr>
        <p:spPr>
          <a:xfrm>
            <a:off x="722880" y="2906713"/>
            <a:ext cx="7771680" cy="1500187"/>
          </a:xfrm>
          <a:prstGeom prst="rect">
            <a:avLst/>
          </a:prstGeom>
        </p:spPr>
        <p:txBody>
          <a:bodyPr anchor="b"/>
          <a:lstStyle>
            <a:lvl1pPr marL="0" indent="0">
              <a:buNone/>
              <a:defRPr sz="1814"/>
            </a:lvl1pPr>
            <a:lvl2pPr marL="414726" indent="0">
              <a:buNone/>
              <a:defRPr sz="1633"/>
            </a:lvl2pPr>
            <a:lvl3pPr marL="829452" indent="0">
              <a:buNone/>
              <a:defRPr sz="1451"/>
            </a:lvl3pPr>
            <a:lvl4pPr marL="1244178" indent="0">
              <a:buNone/>
              <a:defRPr sz="1270"/>
            </a:lvl4pPr>
            <a:lvl5pPr marL="1658904" indent="0">
              <a:buNone/>
              <a:defRPr sz="1270"/>
            </a:lvl5pPr>
            <a:lvl6pPr marL="2073631" indent="0">
              <a:buNone/>
              <a:defRPr sz="1270"/>
            </a:lvl6pPr>
            <a:lvl7pPr marL="2488357" indent="0">
              <a:buNone/>
              <a:defRPr sz="1270"/>
            </a:lvl7pPr>
            <a:lvl8pPr marL="2903083" indent="0">
              <a:buNone/>
              <a:defRPr sz="1270"/>
            </a:lvl8pPr>
            <a:lvl9pPr marL="3317809" indent="0">
              <a:buNone/>
              <a:defRPr sz="1270"/>
            </a:lvl9pPr>
          </a:lstStyle>
          <a:p>
            <a:pPr lvl="0"/>
            <a:r>
              <a:rPr lang="zh-CN" altLang="en-US"/>
              <a:t>单击此处编辑母版文本样式</a:t>
            </a:r>
          </a:p>
        </p:txBody>
      </p:sp>
    </p:spTree>
    <p:extLst>
      <p:ext uri="{BB962C8B-B14F-4D97-AF65-F5344CB8AC3E}">
        <p14:creationId xmlns:p14="http://schemas.microsoft.com/office/powerpoint/2010/main" val="4060503700"/>
      </p:ext>
    </p:extLst>
  </p:cSld>
  <p:clrMapOvr>
    <a:masterClrMapping/>
  </p:clrMapOvr>
  <p:transition spd="med">
    <p:wedg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920" y="1600201"/>
            <a:ext cx="404496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1121" y="1600201"/>
            <a:ext cx="404640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99285617"/>
      </p:ext>
    </p:extLst>
  </p:cSld>
  <p:clrMapOvr>
    <a:masterClrMapping/>
  </p:clrMapOvr>
  <p:transition spd="med">
    <p:wedg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920" y="1535113"/>
            <a:ext cx="403920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p:cNvSpPr>
            <a:spLocks noGrp="1"/>
          </p:cNvSpPr>
          <p:nvPr>
            <p:ph sz="half" idx="2"/>
          </p:nvPr>
        </p:nvSpPr>
        <p:spPr>
          <a:xfrm>
            <a:off x="457920" y="2174875"/>
            <a:ext cx="403920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441" y="1535113"/>
            <a:ext cx="404208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p:cNvSpPr>
            <a:spLocks noGrp="1"/>
          </p:cNvSpPr>
          <p:nvPr>
            <p:ph sz="quarter" idx="4"/>
          </p:nvPr>
        </p:nvSpPr>
        <p:spPr>
          <a:xfrm>
            <a:off x="4645441" y="2174875"/>
            <a:ext cx="404208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92916012"/>
      </p:ext>
    </p:extLst>
  </p:cSld>
  <p:clrMapOvr>
    <a:masterClrMapping/>
  </p:clrMapOvr>
  <p:transition spd="med">
    <p:wedg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874744269"/>
      </p:ext>
    </p:extLst>
  </p:cSld>
  <p:clrMapOvr>
    <a:masterClrMapping/>
  </p:clrMapOvr>
  <p:transition spd="med">
    <p:wedg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566184"/>
      </p:ext>
    </p:extLst>
  </p:cSld>
  <p:clrMapOvr>
    <a:masterClrMapping/>
  </p:clrMapOvr>
  <p:transition spd="med">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921" y="1600201"/>
            <a:ext cx="8229600" cy="4525963"/>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91882802"/>
      </p:ext>
    </p:extLst>
  </p:cSld>
  <p:clrMapOvr>
    <a:masterClrMapping/>
  </p:clrMapOvr>
  <p:transition spd="med">
    <p:wedg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0" y="273050"/>
            <a:ext cx="3008160" cy="1162050"/>
          </a:xfrm>
          <a:prstGeom prst="rect">
            <a:avLst/>
          </a:prstGeom>
        </p:spPr>
        <p:txBody>
          <a:bodyPr anchor="b"/>
          <a:lstStyle>
            <a:lvl1pPr algn="l">
              <a:defRPr sz="1814" b="1"/>
            </a:lvl1pPr>
          </a:lstStyle>
          <a:p>
            <a:r>
              <a:rPr lang="zh-CN" altLang="en-US"/>
              <a:t>单击此处编辑母版标题样式</a:t>
            </a:r>
          </a:p>
        </p:txBody>
      </p:sp>
      <p:sp>
        <p:nvSpPr>
          <p:cNvPr id="3" name="内容占位符 2"/>
          <p:cNvSpPr>
            <a:spLocks noGrp="1"/>
          </p:cNvSpPr>
          <p:nvPr>
            <p:ph idx="1"/>
          </p:nvPr>
        </p:nvSpPr>
        <p:spPr>
          <a:xfrm>
            <a:off x="3575521" y="273051"/>
            <a:ext cx="5112000" cy="5853113"/>
          </a:xfrm>
          <a:prstGeom prst="rect">
            <a:avLst/>
          </a:prstGeo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920" y="1435101"/>
            <a:ext cx="3008160" cy="4691063"/>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Tree>
    <p:extLst>
      <p:ext uri="{BB962C8B-B14F-4D97-AF65-F5344CB8AC3E}">
        <p14:creationId xmlns:p14="http://schemas.microsoft.com/office/powerpoint/2010/main" val="3281703134"/>
      </p:ext>
    </p:extLst>
  </p:cSld>
  <p:clrMapOvr>
    <a:masterClrMapping/>
  </p:clrMapOvr>
  <p:transition spd="med">
    <p:wedg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801" y="4800600"/>
            <a:ext cx="5486400" cy="566738"/>
          </a:xfrm>
          <a:prstGeom prst="rect">
            <a:avLst/>
          </a:prstGeom>
        </p:spPr>
        <p:txBody>
          <a:bodyPr anchor="b"/>
          <a:lstStyle>
            <a:lvl1pPr algn="l">
              <a:defRPr sz="1814" b="1"/>
            </a:lvl1pPr>
          </a:lstStyle>
          <a:p>
            <a:r>
              <a:rPr lang="zh-CN" altLang="en-US"/>
              <a:t>单击此处编辑母版标题样式</a:t>
            </a:r>
          </a:p>
        </p:txBody>
      </p:sp>
      <p:sp>
        <p:nvSpPr>
          <p:cNvPr id="3" name="图片占位符 2"/>
          <p:cNvSpPr>
            <a:spLocks noGrp="1"/>
          </p:cNvSpPr>
          <p:nvPr>
            <p:ph type="pic" idx="1"/>
          </p:nvPr>
        </p:nvSpPr>
        <p:spPr>
          <a:xfrm>
            <a:off x="1792801" y="612775"/>
            <a:ext cx="5486400" cy="4114800"/>
          </a:xfrm>
          <a:prstGeom prst="rect">
            <a:avLst/>
          </a:prstGeo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pPr lvl="0"/>
            <a:r>
              <a:rPr lang="zh-CN" altLang="en-US" noProof="0"/>
              <a:t>单击图标添加图片</a:t>
            </a:r>
          </a:p>
        </p:txBody>
      </p:sp>
      <p:sp>
        <p:nvSpPr>
          <p:cNvPr id="4" name="文本占位符 3"/>
          <p:cNvSpPr>
            <a:spLocks noGrp="1"/>
          </p:cNvSpPr>
          <p:nvPr>
            <p:ph type="body" sz="half" idx="2"/>
          </p:nvPr>
        </p:nvSpPr>
        <p:spPr>
          <a:xfrm>
            <a:off x="1792801" y="5367338"/>
            <a:ext cx="5486400" cy="804862"/>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Tree>
    <p:extLst>
      <p:ext uri="{BB962C8B-B14F-4D97-AF65-F5344CB8AC3E}">
        <p14:creationId xmlns:p14="http://schemas.microsoft.com/office/powerpoint/2010/main" val="3699564741"/>
      </p:ext>
    </p:extLst>
  </p:cSld>
  <p:clrMapOvr>
    <a:masterClrMapping/>
  </p:clrMapOvr>
  <p:transition spd="med">
    <p:wedg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921" y="1600201"/>
            <a:ext cx="8229600" cy="4525963"/>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13243435"/>
      </p:ext>
    </p:extLst>
  </p:cSld>
  <p:clrMapOvr>
    <a:masterClrMapping/>
  </p:clrMapOvr>
  <p:transition spd="med">
    <p:wedg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1200" y="274639"/>
            <a:ext cx="205632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921" y="274639"/>
            <a:ext cx="6035040" cy="585152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5886596"/>
      </p:ext>
    </p:extLst>
  </p:cSld>
  <p:clrMapOvr>
    <a:masterClrMapping/>
  </p:clrMapOvr>
  <p:transition spd="med">
    <p:wedg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40" y="2130426"/>
            <a:ext cx="777312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2321" y="3886200"/>
            <a:ext cx="6400800" cy="1752600"/>
          </a:xfrm>
          <a:prstGeom prst="rect">
            <a:avLst/>
          </a:prstGeo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zh-CN" altLang="en-US"/>
              <a:t>单击此处编辑母版副标题样式</a:t>
            </a:r>
          </a:p>
        </p:txBody>
      </p:sp>
      <p:sp>
        <p:nvSpPr>
          <p:cNvPr id="4" name="日期占位符 2"/>
          <p:cNvSpPr>
            <a:spLocks noGrp="1" noChangeArrowheads="1"/>
          </p:cNvSpPr>
          <p:nvPr>
            <p:ph type="dt" sz="half" idx="10"/>
          </p:nvPr>
        </p:nvSpPr>
        <p:spPr>
          <a:ln/>
        </p:spPr>
        <p:txBody>
          <a:bodyPr/>
          <a:lstStyle>
            <a:lvl1pPr>
              <a:defRPr/>
            </a:lvl1pPr>
          </a:lstStyle>
          <a:p>
            <a:pPr>
              <a:defRPr/>
            </a:pPr>
            <a:endParaRPr 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5975A0BC-7932-4EBA-B317-B1245231B11C}" type="slidenum">
              <a:rPr lang="en-US" altLang="zh-CN"/>
              <a:pPr>
                <a:defRPr/>
              </a:pPr>
              <a:t>‹#›</a:t>
            </a:fld>
            <a:endParaRPr lang="en-US" altLang="zh-CN"/>
          </a:p>
        </p:txBody>
      </p:sp>
    </p:spTree>
    <p:extLst>
      <p:ext uri="{BB962C8B-B14F-4D97-AF65-F5344CB8AC3E}">
        <p14:creationId xmlns:p14="http://schemas.microsoft.com/office/powerpoint/2010/main" val="3484951705"/>
      </p:ext>
    </p:extLst>
  </p:cSld>
  <p:clrMapOvr>
    <a:masterClrMapping/>
  </p:clrMapOvr>
  <p:transition>
    <p:zo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lvl1pPr>
              <a:defRPr baseline="0">
                <a:solidFill>
                  <a:schemeClr val="bg1"/>
                </a:solidFill>
                <a:latin typeface="Times New Roman" pitchFamily="18" charset="0"/>
                <a:ea typeface="黑体" pitchFamily="2" charset="-122"/>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457921" y="1600201"/>
            <a:ext cx="8229600" cy="4525963"/>
          </a:xfrm>
          <a:prstGeom prst="rect">
            <a:avLst/>
          </a:prstGeom>
        </p:spPr>
        <p:txBody>
          <a:bodyPr/>
          <a:lstStyle>
            <a:lvl1pPr marL="414726" indent="-414726">
              <a:buClr>
                <a:srgbClr val="FF0000"/>
              </a:buClr>
              <a:buSzPct val="60000"/>
              <a:buFont typeface="Wingdings" pitchFamily="2" charset="2"/>
              <a:buChar char="l"/>
              <a:defRPr baseline="0">
                <a:latin typeface="Times New Roman" pitchFamily="18" charset="0"/>
                <a:ea typeface="楷体_GB2312" pitchFamily="49" charset="-122"/>
              </a:defRPr>
            </a:lvl1pPr>
            <a:lvl2pPr marL="806412" indent="-398886">
              <a:buClr>
                <a:srgbClr val="0070C0"/>
              </a:buClr>
              <a:buFont typeface="Times New Roman" pitchFamily="18" charset="0"/>
              <a:buChar char="—"/>
              <a:defRPr baseline="0">
                <a:latin typeface="Times New Roman" pitchFamily="18" charset="0"/>
                <a:ea typeface="楷体_GB2312" pitchFamily="49" charset="-122"/>
              </a:defRPr>
            </a:lvl2pPr>
            <a:lvl3pPr>
              <a:defRPr baseline="0">
                <a:latin typeface="Times New Roman" pitchFamily="18" charset="0"/>
                <a:ea typeface="楷体_GB2312" pitchFamily="49" charset="-122"/>
              </a:defRPr>
            </a:lvl3pPr>
            <a:lvl4pPr>
              <a:defRPr baseline="0">
                <a:latin typeface="Times New Roman" pitchFamily="18" charset="0"/>
                <a:ea typeface="楷体_GB2312" pitchFamily="49" charset="-122"/>
              </a:defRPr>
            </a:lvl4pPr>
            <a:lvl5pPr>
              <a:defRPr baseline="0">
                <a:latin typeface="Times New Roman" pitchFamily="18" charset="0"/>
                <a:ea typeface="楷体_GB2312" pitchFamily="49"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日期占位符 2"/>
          <p:cNvSpPr>
            <a:spLocks noGrp="1" noChangeArrowheads="1"/>
          </p:cNvSpPr>
          <p:nvPr>
            <p:ph type="dt" sz="half" idx="10"/>
          </p:nvPr>
        </p:nvSpPr>
        <p:spPr>
          <a:ln/>
        </p:spPr>
        <p:txBody>
          <a:bodyPr/>
          <a:lstStyle>
            <a:lvl1pPr>
              <a:defRPr/>
            </a:lvl1pPr>
          </a:lstStyle>
          <a:p>
            <a:pPr>
              <a:defRPr/>
            </a:pPr>
            <a:endParaRPr 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E42BFE4A-898C-4588-8862-9DBAFFAA14F6}" type="slidenum">
              <a:rPr lang="en-US" altLang="zh-CN"/>
              <a:pPr>
                <a:defRPr/>
              </a:pPr>
              <a:t>‹#›</a:t>
            </a:fld>
            <a:endParaRPr lang="en-US" altLang="zh-CN"/>
          </a:p>
        </p:txBody>
      </p:sp>
    </p:spTree>
    <p:extLst>
      <p:ext uri="{BB962C8B-B14F-4D97-AF65-F5344CB8AC3E}">
        <p14:creationId xmlns:p14="http://schemas.microsoft.com/office/powerpoint/2010/main" val="362594563"/>
      </p:ext>
    </p:extLst>
  </p:cSld>
  <p:clrMapOvr>
    <a:masterClrMapping/>
  </p:clrMapOvr>
  <p:transition>
    <p:zo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880" y="4406901"/>
            <a:ext cx="7771680" cy="1362075"/>
          </a:xfrm>
          <a:prstGeom prst="rect">
            <a:avLst/>
          </a:prstGeom>
        </p:spPr>
        <p:txBody>
          <a:bodyPr anchor="t"/>
          <a:lstStyle>
            <a:lvl1pPr algn="l">
              <a:defRPr sz="3628" b="1" cap="all"/>
            </a:lvl1pPr>
          </a:lstStyle>
          <a:p>
            <a:r>
              <a:rPr lang="zh-CN" altLang="en-US"/>
              <a:t>单击此处编辑母版标题样式</a:t>
            </a:r>
          </a:p>
        </p:txBody>
      </p:sp>
      <p:sp>
        <p:nvSpPr>
          <p:cNvPr id="3" name="文本占位符 2"/>
          <p:cNvSpPr>
            <a:spLocks noGrp="1"/>
          </p:cNvSpPr>
          <p:nvPr>
            <p:ph type="body" idx="1"/>
          </p:nvPr>
        </p:nvSpPr>
        <p:spPr>
          <a:xfrm>
            <a:off x="722880" y="2906713"/>
            <a:ext cx="7771680" cy="1500187"/>
          </a:xfrm>
          <a:prstGeom prst="rect">
            <a:avLst/>
          </a:prstGeom>
        </p:spPr>
        <p:txBody>
          <a:bodyPr anchor="b"/>
          <a:lstStyle>
            <a:lvl1pPr marL="0" indent="0">
              <a:buNone/>
              <a:defRPr sz="1814"/>
            </a:lvl1pPr>
            <a:lvl2pPr marL="414726" indent="0">
              <a:buNone/>
              <a:defRPr sz="1633"/>
            </a:lvl2pPr>
            <a:lvl3pPr marL="829452" indent="0">
              <a:buNone/>
              <a:defRPr sz="1451"/>
            </a:lvl3pPr>
            <a:lvl4pPr marL="1244178" indent="0">
              <a:buNone/>
              <a:defRPr sz="1270"/>
            </a:lvl4pPr>
            <a:lvl5pPr marL="1658904" indent="0">
              <a:buNone/>
              <a:defRPr sz="1270"/>
            </a:lvl5pPr>
            <a:lvl6pPr marL="2073631" indent="0">
              <a:buNone/>
              <a:defRPr sz="1270"/>
            </a:lvl6pPr>
            <a:lvl7pPr marL="2488357" indent="0">
              <a:buNone/>
              <a:defRPr sz="1270"/>
            </a:lvl7pPr>
            <a:lvl8pPr marL="2903083" indent="0">
              <a:buNone/>
              <a:defRPr sz="1270"/>
            </a:lvl8pPr>
            <a:lvl9pPr marL="3317809" indent="0">
              <a:buNone/>
              <a:defRPr sz="1270"/>
            </a:lvl9pPr>
          </a:lstStyle>
          <a:p>
            <a:pPr lvl="0"/>
            <a:r>
              <a:rPr lang="zh-CN" altLang="en-US"/>
              <a:t>单击此处编辑母版文本样式</a:t>
            </a:r>
          </a:p>
        </p:txBody>
      </p:sp>
      <p:sp>
        <p:nvSpPr>
          <p:cNvPr id="4" name="日期占位符 2"/>
          <p:cNvSpPr>
            <a:spLocks noGrp="1" noChangeArrowheads="1"/>
          </p:cNvSpPr>
          <p:nvPr>
            <p:ph type="dt" sz="half" idx="10"/>
          </p:nvPr>
        </p:nvSpPr>
        <p:spPr>
          <a:ln/>
        </p:spPr>
        <p:txBody>
          <a:bodyPr/>
          <a:lstStyle>
            <a:lvl1pPr>
              <a:defRPr/>
            </a:lvl1pPr>
          </a:lstStyle>
          <a:p>
            <a:pPr>
              <a:defRPr/>
            </a:pPr>
            <a:endParaRPr 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D648836D-966A-4F45-B588-33E76E97EC4D}" type="slidenum">
              <a:rPr lang="en-US" altLang="zh-CN"/>
              <a:pPr>
                <a:defRPr/>
              </a:pPr>
              <a:t>‹#›</a:t>
            </a:fld>
            <a:endParaRPr lang="en-US" altLang="zh-CN"/>
          </a:p>
        </p:txBody>
      </p:sp>
    </p:spTree>
    <p:extLst>
      <p:ext uri="{BB962C8B-B14F-4D97-AF65-F5344CB8AC3E}">
        <p14:creationId xmlns:p14="http://schemas.microsoft.com/office/powerpoint/2010/main" val="1926013606"/>
      </p:ext>
    </p:extLst>
  </p:cSld>
  <p:clrMapOvr>
    <a:masterClrMapping/>
  </p:clrMapOvr>
  <p:transition>
    <p:zo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920" y="1600201"/>
            <a:ext cx="404496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1121" y="1600201"/>
            <a:ext cx="404640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2"/>
          <p:cNvSpPr>
            <a:spLocks noGrp="1" noChangeArrowheads="1"/>
          </p:cNvSpPr>
          <p:nvPr>
            <p:ph type="dt" sz="half" idx="10"/>
          </p:nvPr>
        </p:nvSpPr>
        <p:spPr>
          <a:ln/>
        </p:spPr>
        <p:txBody>
          <a:bodyPr/>
          <a:lstStyle>
            <a:lvl1pPr>
              <a:defRPr/>
            </a:lvl1pPr>
          </a:lstStyle>
          <a:p>
            <a:pPr>
              <a:defRPr/>
            </a:pPr>
            <a:endParaRPr 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3FA9B472-C508-4A14-A789-9160DFC2DE3C}" type="slidenum">
              <a:rPr lang="en-US" altLang="zh-CN"/>
              <a:pPr>
                <a:defRPr/>
              </a:pPr>
              <a:t>‹#›</a:t>
            </a:fld>
            <a:endParaRPr lang="en-US" altLang="zh-CN"/>
          </a:p>
        </p:txBody>
      </p:sp>
    </p:spTree>
    <p:extLst>
      <p:ext uri="{BB962C8B-B14F-4D97-AF65-F5344CB8AC3E}">
        <p14:creationId xmlns:p14="http://schemas.microsoft.com/office/powerpoint/2010/main" val="1085410241"/>
      </p:ext>
    </p:extLst>
  </p:cSld>
  <p:clrMapOvr>
    <a:masterClrMapping/>
  </p:clrMapOvr>
  <p:transition>
    <p:zo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920" y="1535113"/>
            <a:ext cx="403920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p:cNvSpPr>
            <a:spLocks noGrp="1"/>
          </p:cNvSpPr>
          <p:nvPr>
            <p:ph sz="half" idx="2"/>
          </p:nvPr>
        </p:nvSpPr>
        <p:spPr>
          <a:xfrm>
            <a:off x="457920" y="2174875"/>
            <a:ext cx="403920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441" y="1535113"/>
            <a:ext cx="404208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p:cNvSpPr>
            <a:spLocks noGrp="1"/>
          </p:cNvSpPr>
          <p:nvPr>
            <p:ph sz="quarter" idx="4"/>
          </p:nvPr>
        </p:nvSpPr>
        <p:spPr>
          <a:xfrm>
            <a:off x="4645441" y="2174875"/>
            <a:ext cx="404208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2"/>
          <p:cNvSpPr>
            <a:spLocks noGrp="1" noChangeArrowheads="1"/>
          </p:cNvSpPr>
          <p:nvPr>
            <p:ph type="dt" sz="half" idx="10"/>
          </p:nvPr>
        </p:nvSpPr>
        <p:spPr>
          <a:ln/>
        </p:spPr>
        <p:txBody>
          <a:bodyPr/>
          <a:lstStyle>
            <a:lvl1pPr>
              <a:defRPr/>
            </a:lvl1pPr>
          </a:lstStyle>
          <a:p>
            <a:pPr>
              <a:defRPr/>
            </a:pPr>
            <a:endParaRPr lang="en-US"/>
          </a:p>
        </p:txBody>
      </p:sp>
      <p:sp>
        <p:nvSpPr>
          <p:cNvPr id="8"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9" name="灯片编号占位符 4"/>
          <p:cNvSpPr>
            <a:spLocks noGrp="1" noChangeArrowheads="1"/>
          </p:cNvSpPr>
          <p:nvPr>
            <p:ph type="sldNum" sz="quarter" idx="12"/>
          </p:nvPr>
        </p:nvSpPr>
        <p:spPr>
          <a:ln/>
        </p:spPr>
        <p:txBody>
          <a:bodyPr/>
          <a:lstStyle>
            <a:lvl1pPr>
              <a:defRPr/>
            </a:lvl1pPr>
          </a:lstStyle>
          <a:p>
            <a:pPr>
              <a:defRPr/>
            </a:pPr>
            <a:fld id="{D04DAB29-75CA-4534-8917-998E2F312B40}" type="slidenum">
              <a:rPr lang="en-US" altLang="zh-CN"/>
              <a:pPr>
                <a:defRPr/>
              </a:pPr>
              <a:t>‹#›</a:t>
            </a:fld>
            <a:endParaRPr lang="en-US" altLang="zh-CN"/>
          </a:p>
        </p:txBody>
      </p:sp>
    </p:spTree>
    <p:extLst>
      <p:ext uri="{BB962C8B-B14F-4D97-AF65-F5344CB8AC3E}">
        <p14:creationId xmlns:p14="http://schemas.microsoft.com/office/powerpoint/2010/main" val="3265202931"/>
      </p:ext>
    </p:extLst>
  </p:cSld>
  <p:clrMapOvr>
    <a:masterClrMapping/>
  </p:clrMapOvr>
  <p:transition>
    <p:zo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p>
        </p:txBody>
      </p:sp>
      <p:sp>
        <p:nvSpPr>
          <p:cNvPr id="3" name="日期占位符 2"/>
          <p:cNvSpPr>
            <a:spLocks noGrp="1" noChangeArrowheads="1"/>
          </p:cNvSpPr>
          <p:nvPr>
            <p:ph type="dt" sz="half" idx="10"/>
          </p:nvPr>
        </p:nvSpPr>
        <p:spPr>
          <a:ln/>
        </p:spPr>
        <p:txBody>
          <a:bodyPr/>
          <a:lstStyle>
            <a:lvl1pPr>
              <a:defRPr/>
            </a:lvl1pPr>
          </a:lstStyle>
          <a:p>
            <a:pPr>
              <a:defRPr/>
            </a:pPr>
            <a:endParaRPr lang="en-US"/>
          </a:p>
        </p:txBody>
      </p:sp>
      <p:sp>
        <p:nvSpPr>
          <p:cNvPr id="4"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5" name="灯片编号占位符 4"/>
          <p:cNvSpPr>
            <a:spLocks noGrp="1" noChangeArrowheads="1"/>
          </p:cNvSpPr>
          <p:nvPr>
            <p:ph type="sldNum" sz="quarter" idx="12"/>
          </p:nvPr>
        </p:nvSpPr>
        <p:spPr>
          <a:ln/>
        </p:spPr>
        <p:txBody>
          <a:bodyPr/>
          <a:lstStyle>
            <a:lvl1pPr>
              <a:defRPr/>
            </a:lvl1pPr>
          </a:lstStyle>
          <a:p>
            <a:pPr>
              <a:defRPr/>
            </a:pPr>
            <a:fld id="{AEEBAD6D-7062-457D-B28B-9A6061B9525B}" type="slidenum">
              <a:rPr lang="en-US" altLang="zh-CN"/>
              <a:pPr>
                <a:defRPr/>
              </a:pPr>
              <a:t>‹#›</a:t>
            </a:fld>
            <a:endParaRPr lang="en-US" altLang="zh-CN"/>
          </a:p>
        </p:txBody>
      </p:sp>
    </p:spTree>
    <p:extLst>
      <p:ext uri="{BB962C8B-B14F-4D97-AF65-F5344CB8AC3E}">
        <p14:creationId xmlns:p14="http://schemas.microsoft.com/office/powerpoint/2010/main" val="4280749053"/>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880" y="4406901"/>
            <a:ext cx="7771680" cy="1362075"/>
          </a:xfrm>
          <a:prstGeom prst="rect">
            <a:avLst/>
          </a:prstGeom>
        </p:spPr>
        <p:txBody>
          <a:bodyPr anchor="t"/>
          <a:lstStyle>
            <a:lvl1pPr algn="l">
              <a:defRPr sz="3628" b="1" cap="all"/>
            </a:lvl1pPr>
          </a:lstStyle>
          <a:p>
            <a:r>
              <a:rPr lang="zh-CN" altLang="en-US"/>
              <a:t>单击此处编辑母版标题样式</a:t>
            </a:r>
          </a:p>
        </p:txBody>
      </p:sp>
      <p:sp>
        <p:nvSpPr>
          <p:cNvPr id="3" name="文本占位符 2"/>
          <p:cNvSpPr>
            <a:spLocks noGrp="1"/>
          </p:cNvSpPr>
          <p:nvPr>
            <p:ph type="body" idx="1"/>
          </p:nvPr>
        </p:nvSpPr>
        <p:spPr>
          <a:xfrm>
            <a:off x="722880" y="2906713"/>
            <a:ext cx="7771680" cy="1500187"/>
          </a:xfrm>
          <a:prstGeom prst="rect">
            <a:avLst/>
          </a:prstGeom>
        </p:spPr>
        <p:txBody>
          <a:bodyPr anchor="b"/>
          <a:lstStyle>
            <a:lvl1pPr marL="0" indent="0">
              <a:buNone/>
              <a:defRPr sz="1814"/>
            </a:lvl1pPr>
            <a:lvl2pPr marL="414726" indent="0">
              <a:buNone/>
              <a:defRPr sz="1633"/>
            </a:lvl2pPr>
            <a:lvl3pPr marL="829452" indent="0">
              <a:buNone/>
              <a:defRPr sz="1451"/>
            </a:lvl3pPr>
            <a:lvl4pPr marL="1244178" indent="0">
              <a:buNone/>
              <a:defRPr sz="1270"/>
            </a:lvl4pPr>
            <a:lvl5pPr marL="1658904" indent="0">
              <a:buNone/>
              <a:defRPr sz="1270"/>
            </a:lvl5pPr>
            <a:lvl6pPr marL="2073631" indent="0">
              <a:buNone/>
              <a:defRPr sz="1270"/>
            </a:lvl6pPr>
            <a:lvl7pPr marL="2488357" indent="0">
              <a:buNone/>
              <a:defRPr sz="1270"/>
            </a:lvl7pPr>
            <a:lvl8pPr marL="2903083" indent="0">
              <a:buNone/>
              <a:defRPr sz="1270"/>
            </a:lvl8pPr>
            <a:lvl9pPr marL="3317809" indent="0">
              <a:buNone/>
              <a:defRPr sz="1270"/>
            </a:lvl9pPr>
          </a:lstStyle>
          <a:p>
            <a:pPr lvl="0"/>
            <a:r>
              <a:rPr lang="zh-CN" altLang="en-US"/>
              <a:t>单击此处编辑母版文本样式</a:t>
            </a:r>
          </a:p>
        </p:txBody>
      </p:sp>
    </p:spTree>
    <p:extLst>
      <p:ext uri="{BB962C8B-B14F-4D97-AF65-F5344CB8AC3E}">
        <p14:creationId xmlns:p14="http://schemas.microsoft.com/office/powerpoint/2010/main" val="3665420066"/>
      </p:ext>
    </p:extLst>
  </p:cSld>
  <p:clrMapOvr>
    <a:masterClrMapping/>
  </p:clrMapOvr>
  <p:transition spd="med">
    <p:wedg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a:ln/>
        </p:spPr>
        <p:txBody>
          <a:bodyPr/>
          <a:lstStyle>
            <a:lvl1pPr>
              <a:defRPr/>
            </a:lvl1pPr>
          </a:lstStyle>
          <a:p>
            <a:pPr>
              <a:defRPr/>
            </a:pPr>
            <a:endParaRPr lang="en-US"/>
          </a:p>
        </p:txBody>
      </p:sp>
      <p:sp>
        <p:nvSpPr>
          <p:cNvPr id="3"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4" name="灯片编号占位符 4"/>
          <p:cNvSpPr>
            <a:spLocks noGrp="1" noChangeArrowheads="1"/>
          </p:cNvSpPr>
          <p:nvPr>
            <p:ph type="sldNum" sz="quarter" idx="12"/>
          </p:nvPr>
        </p:nvSpPr>
        <p:spPr>
          <a:ln/>
        </p:spPr>
        <p:txBody>
          <a:bodyPr/>
          <a:lstStyle>
            <a:lvl1pPr>
              <a:defRPr/>
            </a:lvl1pPr>
          </a:lstStyle>
          <a:p>
            <a:pPr>
              <a:defRPr/>
            </a:pPr>
            <a:fld id="{6F425FBB-FFE1-450C-B845-E5759861CC54}" type="slidenum">
              <a:rPr lang="en-US" altLang="zh-CN"/>
              <a:pPr>
                <a:defRPr/>
              </a:pPr>
              <a:t>‹#›</a:t>
            </a:fld>
            <a:endParaRPr lang="en-US" altLang="zh-CN"/>
          </a:p>
        </p:txBody>
      </p:sp>
    </p:spTree>
    <p:extLst>
      <p:ext uri="{BB962C8B-B14F-4D97-AF65-F5344CB8AC3E}">
        <p14:creationId xmlns:p14="http://schemas.microsoft.com/office/powerpoint/2010/main" val="152582746"/>
      </p:ext>
    </p:extLst>
  </p:cSld>
  <p:clrMapOvr>
    <a:masterClrMapping/>
  </p:clrMapOvr>
  <p:transition>
    <p:zo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0" y="273050"/>
            <a:ext cx="3008160" cy="1162050"/>
          </a:xfrm>
          <a:prstGeom prst="rect">
            <a:avLst/>
          </a:prstGeom>
        </p:spPr>
        <p:txBody>
          <a:bodyPr anchor="b"/>
          <a:lstStyle>
            <a:lvl1pPr algn="l">
              <a:defRPr sz="1814" b="1"/>
            </a:lvl1pPr>
          </a:lstStyle>
          <a:p>
            <a:r>
              <a:rPr lang="zh-CN" altLang="en-US"/>
              <a:t>单击此处编辑母版标题样式</a:t>
            </a:r>
          </a:p>
        </p:txBody>
      </p:sp>
      <p:sp>
        <p:nvSpPr>
          <p:cNvPr id="3" name="内容占位符 2"/>
          <p:cNvSpPr>
            <a:spLocks noGrp="1"/>
          </p:cNvSpPr>
          <p:nvPr>
            <p:ph idx="1"/>
          </p:nvPr>
        </p:nvSpPr>
        <p:spPr>
          <a:xfrm>
            <a:off x="3575521" y="273051"/>
            <a:ext cx="5112000" cy="5853113"/>
          </a:xfrm>
          <a:prstGeom prst="rect">
            <a:avLst/>
          </a:prstGeo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920" y="1435101"/>
            <a:ext cx="3008160" cy="4691063"/>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endParaRPr 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C8FB5D94-E059-46FD-A161-C5E8A3F0B28C}" type="slidenum">
              <a:rPr lang="en-US" altLang="zh-CN"/>
              <a:pPr>
                <a:defRPr/>
              </a:pPr>
              <a:t>‹#›</a:t>
            </a:fld>
            <a:endParaRPr lang="en-US" altLang="zh-CN"/>
          </a:p>
        </p:txBody>
      </p:sp>
    </p:spTree>
    <p:extLst>
      <p:ext uri="{BB962C8B-B14F-4D97-AF65-F5344CB8AC3E}">
        <p14:creationId xmlns:p14="http://schemas.microsoft.com/office/powerpoint/2010/main" val="570686037"/>
      </p:ext>
    </p:extLst>
  </p:cSld>
  <p:clrMapOvr>
    <a:masterClrMapping/>
  </p:clrMapOvr>
  <p:transition>
    <p:zo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801" y="4800600"/>
            <a:ext cx="5486400" cy="566738"/>
          </a:xfrm>
          <a:prstGeom prst="rect">
            <a:avLst/>
          </a:prstGeom>
        </p:spPr>
        <p:txBody>
          <a:bodyPr anchor="b"/>
          <a:lstStyle>
            <a:lvl1pPr algn="l">
              <a:defRPr sz="1814" b="1"/>
            </a:lvl1pPr>
          </a:lstStyle>
          <a:p>
            <a:r>
              <a:rPr lang="zh-CN" altLang="en-US"/>
              <a:t>单击此处编辑母版标题样式</a:t>
            </a:r>
          </a:p>
        </p:txBody>
      </p:sp>
      <p:sp>
        <p:nvSpPr>
          <p:cNvPr id="3" name="图片占位符 2"/>
          <p:cNvSpPr>
            <a:spLocks noGrp="1"/>
          </p:cNvSpPr>
          <p:nvPr>
            <p:ph type="pic" idx="1"/>
          </p:nvPr>
        </p:nvSpPr>
        <p:spPr>
          <a:xfrm>
            <a:off x="1792801" y="612775"/>
            <a:ext cx="5486400" cy="4114800"/>
          </a:xfrm>
          <a:prstGeom prst="rect">
            <a:avLst/>
          </a:prstGeo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pPr lvl="0"/>
            <a:r>
              <a:rPr lang="zh-CN" altLang="en-US" noProof="0"/>
              <a:t>单击图标添加图片</a:t>
            </a:r>
          </a:p>
        </p:txBody>
      </p:sp>
      <p:sp>
        <p:nvSpPr>
          <p:cNvPr id="4" name="文本占位符 3"/>
          <p:cNvSpPr>
            <a:spLocks noGrp="1"/>
          </p:cNvSpPr>
          <p:nvPr>
            <p:ph type="body" sz="half" idx="2"/>
          </p:nvPr>
        </p:nvSpPr>
        <p:spPr>
          <a:xfrm>
            <a:off x="1792801" y="5367338"/>
            <a:ext cx="5486400" cy="804862"/>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endParaRPr 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4D5B3DA4-73E5-4AC7-B966-0E6A9D573E88}" type="slidenum">
              <a:rPr lang="en-US" altLang="zh-CN"/>
              <a:pPr>
                <a:defRPr/>
              </a:pPr>
              <a:t>‹#›</a:t>
            </a:fld>
            <a:endParaRPr lang="en-US" altLang="zh-CN"/>
          </a:p>
        </p:txBody>
      </p:sp>
    </p:spTree>
    <p:extLst>
      <p:ext uri="{BB962C8B-B14F-4D97-AF65-F5344CB8AC3E}">
        <p14:creationId xmlns:p14="http://schemas.microsoft.com/office/powerpoint/2010/main" val="2348808191"/>
      </p:ext>
    </p:extLst>
  </p:cSld>
  <p:clrMapOvr>
    <a:masterClrMapping/>
  </p:clrMapOvr>
  <p:transition>
    <p:zo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921" y="1600201"/>
            <a:ext cx="8229600" cy="4525963"/>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2"/>
          <p:cNvSpPr>
            <a:spLocks noGrp="1" noChangeArrowheads="1"/>
          </p:cNvSpPr>
          <p:nvPr>
            <p:ph type="dt" sz="half" idx="10"/>
          </p:nvPr>
        </p:nvSpPr>
        <p:spPr>
          <a:ln/>
        </p:spPr>
        <p:txBody>
          <a:bodyPr/>
          <a:lstStyle>
            <a:lvl1pPr>
              <a:defRPr/>
            </a:lvl1pPr>
          </a:lstStyle>
          <a:p>
            <a:pPr>
              <a:defRPr/>
            </a:pPr>
            <a:endParaRPr 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754631B0-7C44-4C8D-8786-4349599C47B1}" type="slidenum">
              <a:rPr lang="en-US" altLang="zh-CN"/>
              <a:pPr>
                <a:defRPr/>
              </a:pPr>
              <a:t>‹#›</a:t>
            </a:fld>
            <a:endParaRPr lang="en-US" altLang="zh-CN"/>
          </a:p>
        </p:txBody>
      </p:sp>
    </p:spTree>
    <p:extLst>
      <p:ext uri="{BB962C8B-B14F-4D97-AF65-F5344CB8AC3E}">
        <p14:creationId xmlns:p14="http://schemas.microsoft.com/office/powerpoint/2010/main" val="1211640228"/>
      </p:ext>
    </p:extLst>
  </p:cSld>
  <p:clrMapOvr>
    <a:masterClrMapping/>
  </p:clrMapOvr>
  <p:transition>
    <p:zo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1200" y="274639"/>
            <a:ext cx="205632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921" y="274639"/>
            <a:ext cx="6035040" cy="585152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2"/>
          <p:cNvSpPr>
            <a:spLocks noGrp="1" noChangeArrowheads="1"/>
          </p:cNvSpPr>
          <p:nvPr>
            <p:ph type="dt" sz="half" idx="10"/>
          </p:nvPr>
        </p:nvSpPr>
        <p:spPr>
          <a:ln/>
        </p:spPr>
        <p:txBody>
          <a:bodyPr/>
          <a:lstStyle>
            <a:lvl1pPr>
              <a:defRPr/>
            </a:lvl1pPr>
          </a:lstStyle>
          <a:p>
            <a:pPr>
              <a:defRPr/>
            </a:pPr>
            <a:endParaRPr 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C1909978-FAF0-4962-AA98-F7548CF2C433}" type="slidenum">
              <a:rPr lang="en-US" altLang="zh-CN"/>
              <a:pPr>
                <a:defRPr/>
              </a:pPr>
              <a:t>‹#›</a:t>
            </a:fld>
            <a:endParaRPr lang="en-US" altLang="zh-CN"/>
          </a:p>
        </p:txBody>
      </p:sp>
    </p:spTree>
    <p:extLst>
      <p:ext uri="{BB962C8B-B14F-4D97-AF65-F5344CB8AC3E}">
        <p14:creationId xmlns:p14="http://schemas.microsoft.com/office/powerpoint/2010/main" val="2952254196"/>
      </p:ext>
    </p:extLst>
  </p:cSld>
  <p:clrMapOvr>
    <a:masterClrMapping/>
  </p:clrMapOvr>
  <p:transition>
    <p:zo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bwMode="gray">
      <p:bgPr>
        <a:solidFill>
          <a:schemeClr val="bg1"/>
        </a:solidFill>
        <a:effectLst/>
      </p:bgPr>
    </p:bg>
    <p:spTree>
      <p:nvGrpSpPr>
        <p:cNvPr id="1" name=""/>
        <p:cNvGrpSpPr/>
        <p:nvPr/>
      </p:nvGrpSpPr>
      <p:grpSpPr>
        <a:xfrm>
          <a:off x="0" y="0"/>
          <a:ext cx="0" cy="0"/>
          <a:chOff x="0" y="0"/>
          <a:chExt cx="0" cy="0"/>
        </a:xfrm>
      </p:grpSpPr>
      <p:pic>
        <p:nvPicPr>
          <p:cNvPr id="2" name="Picture 1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43400"/>
            <a:ext cx="91440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21" descr="Untitled-5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119"/>
          <p:cNvGrpSpPr>
            <a:grpSpLocks/>
          </p:cNvGrpSpPr>
          <p:nvPr/>
        </p:nvGrpSpPr>
        <p:grpSpPr bwMode="auto">
          <a:xfrm>
            <a:off x="3183841" y="1300163"/>
            <a:ext cx="5225760" cy="912812"/>
            <a:chOff x="2211" y="819"/>
            <a:chExt cx="3629" cy="575"/>
          </a:xfrm>
        </p:grpSpPr>
        <p:sp>
          <p:nvSpPr>
            <p:cNvPr id="5" name="Oval 10"/>
            <p:cNvSpPr>
              <a:spLocks noChangeArrowheads="1"/>
            </p:cNvSpPr>
            <p:nvPr/>
          </p:nvSpPr>
          <p:spPr bwMode="auto">
            <a:xfrm>
              <a:off x="2211" y="825"/>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6" name="Oval 11"/>
            <p:cNvSpPr>
              <a:spLocks noChangeArrowheads="1"/>
            </p:cNvSpPr>
            <p:nvPr/>
          </p:nvSpPr>
          <p:spPr bwMode="auto">
            <a:xfrm>
              <a:off x="2328" y="823"/>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7" name="Oval 12"/>
            <p:cNvSpPr>
              <a:spLocks noChangeArrowheads="1"/>
            </p:cNvSpPr>
            <p:nvPr/>
          </p:nvSpPr>
          <p:spPr bwMode="auto">
            <a:xfrm>
              <a:off x="2445" y="824"/>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8" name="Oval 13"/>
            <p:cNvSpPr>
              <a:spLocks noChangeArrowheads="1"/>
            </p:cNvSpPr>
            <p:nvPr/>
          </p:nvSpPr>
          <p:spPr bwMode="auto">
            <a:xfrm>
              <a:off x="2562" y="822"/>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9" name="Oval 14"/>
            <p:cNvSpPr>
              <a:spLocks noChangeArrowheads="1"/>
            </p:cNvSpPr>
            <p:nvPr/>
          </p:nvSpPr>
          <p:spPr bwMode="auto">
            <a:xfrm>
              <a:off x="2678" y="823"/>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0" name="Oval 15"/>
            <p:cNvSpPr>
              <a:spLocks noChangeArrowheads="1"/>
            </p:cNvSpPr>
            <p:nvPr/>
          </p:nvSpPr>
          <p:spPr bwMode="auto">
            <a:xfrm>
              <a:off x="2795" y="821"/>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1" name="Oval 16"/>
            <p:cNvSpPr>
              <a:spLocks noChangeArrowheads="1"/>
            </p:cNvSpPr>
            <p:nvPr/>
          </p:nvSpPr>
          <p:spPr bwMode="auto">
            <a:xfrm>
              <a:off x="2920" y="823"/>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2" name="Oval 17"/>
            <p:cNvSpPr>
              <a:spLocks noChangeArrowheads="1"/>
            </p:cNvSpPr>
            <p:nvPr/>
          </p:nvSpPr>
          <p:spPr bwMode="auto">
            <a:xfrm>
              <a:off x="3037" y="821"/>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3" name="Oval 18"/>
            <p:cNvSpPr>
              <a:spLocks noChangeArrowheads="1"/>
            </p:cNvSpPr>
            <p:nvPr/>
          </p:nvSpPr>
          <p:spPr bwMode="auto">
            <a:xfrm>
              <a:off x="3154" y="822"/>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4" name="Oval 19"/>
            <p:cNvSpPr>
              <a:spLocks noChangeArrowheads="1"/>
            </p:cNvSpPr>
            <p:nvPr/>
          </p:nvSpPr>
          <p:spPr bwMode="auto">
            <a:xfrm>
              <a:off x="3270" y="820"/>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5" name="Oval 20"/>
            <p:cNvSpPr>
              <a:spLocks noChangeArrowheads="1"/>
            </p:cNvSpPr>
            <p:nvPr/>
          </p:nvSpPr>
          <p:spPr bwMode="auto">
            <a:xfrm>
              <a:off x="3387" y="821"/>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6" name="Oval 21"/>
            <p:cNvSpPr>
              <a:spLocks noChangeArrowheads="1"/>
            </p:cNvSpPr>
            <p:nvPr/>
          </p:nvSpPr>
          <p:spPr bwMode="auto">
            <a:xfrm>
              <a:off x="3504" y="819"/>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7" name="Oval 22"/>
            <p:cNvSpPr>
              <a:spLocks noChangeArrowheads="1"/>
            </p:cNvSpPr>
            <p:nvPr/>
          </p:nvSpPr>
          <p:spPr bwMode="auto">
            <a:xfrm>
              <a:off x="3629" y="824"/>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8" name="Oval 23"/>
            <p:cNvSpPr>
              <a:spLocks noChangeArrowheads="1"/>
            </p:cNvSpPr>
            <p:nvPr/>
          </p:nvSpPr>
          <p:spPr bwMode="auto">
            <a:xfrm>
              <a:off x="3745" y="822"/>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9" name="Oval 24"/>
            <p:cNvSpPr>
              <a:spLocks noChangeArrowheads="1"/>
            </p:cNvSpPr>
            <p:nvPr/>
          </p:nvSpPr>
          <p:spPr bwMode="auto">
            <a:xfrm>
              <a:off x="3862" y="823"/>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20" name="Oval 25"/>
            <p:cNvSpPr>
              <a:spLocks noChangeArrowheads="1"/>
            </p:cNvSpPr>
            <p:nvPr/>
          </p:nvSpPr>
          <p:spPr bwMode="auto">
            <a:xfrm>
              <a:off x="3979" y="821"/>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21" name="Oval 26"/>
            <p:cNvSpPr>
              <a:spLocks noChangeArrowheads="1"/>
            </p:cNvSpPr>
            <p:nvPr/>
          </p:nvSpPr>
          <p:spPr bwMode="auto">
            <a:xfrm>
              <a:off x="4096" y="822"/>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22" name="Oval 27"/>
            <p:cNvSpPr>
              <a:spLocks noChangeArrowheads="1"/>
            </p:cNvSpPr>
            <p:nvPr/>
          </p:nvSpPr>
          <p:spPr bwMode="auto">
            <a:xfrm>
              <a:off x="4213" y="820"/>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23" name="Oval 28"/>
            <p:cNvSpPr>
              <a:spLocks noChangeArrowheads="1"/>
            </p:cNvSpPr>
            <p:nvPr/>
          </p:nvSpPr>
          <p:spPr bwMode="auto">
            <a:xfrm>
              <a:off x="4337" y="825"/>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24" name="Oval 29"/>
            <p:cNvSpPr>
              <a:spLocks noChangeArrowheads="1"/>
            </p:cNvSpPr>
            <p:nvPr/>
          </p:nvSpPr>
          <p:spPr bwMode="auto">
            <a:xfrm>
              <a:off x="4454" y="823"/>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25" name="Oval 30"/>
            <p:cNvSpPr>
              <a:spLocks noChangeArrowheads="1"/>
            </p:cNvSpPr>
            <p:nvPr/>
          </p:nvSpPr>
          <p:spPr bwMode="auto">
            <a:xfrm>
              <a:off x="4571" y="824"/>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26" name="Oval 31"/>
            <p:cNvSpPr>
              <a:spLocks noChangeArrowheads="1"/>
            </p:cNvSpPr>
            <p:nvPr/>
          </p:nvSpPr>
          <p:spPr bwMode="auto">
            <a:xfrm>
              <a:off x="4688" y="822"/>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27" name="Oval 32"/>
            <p:cNvSpPr>
              <a:spLocks noChangeArrowheads="1"/>
            </p:cNvSpPr>
            <p:nvPr/>
          </p:nvSpPr>
          <p:spPr bwMode="auto">
            <a:xfrm>
              <a:off x="4805" y="823"/>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28" name="Oval 33"/>
            <p:cNvSpPr>
              <a:spLocks noChangeArrowheads="1"/>
            </p:cNvSpPr>
            <p:nvPr/>
          </p:nvSpPr>
          <p:spPr bwMode="auto">
            <a:xfrm>
              <a:off x="4922" y="821"/>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29" name="Oval 34"/>
            <p:cNvSpPr>
              <a:spLocks noChangeArrowheads="1"/>
            </p:cNvSpPr>
            <p:nvPr/>
          </p:nvSpPr>
          <p:spPr bwMode="auto">
            <a:xfrm>
              <a:off x="5046" y="826"/>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30" name="Oval 35"/>
            <p:cNvSpPr>
              <a:spLocks noChangeArrowheads="1"/>
            </p:cNvSpPr>
            <p:nvPr/>
          </p:nvSpPr>
          <p:spPr bwMode="auto">
            <a:xfrm>
              <a:off x="5163" y="824"/>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31" name="Oval 36"/>
            <p:cNvSpPr>
              <a:spLocks noChangeArrowheads="1"/>
            </p:cNvSpPr>
            <p:nvPr/>
          </p:nvSpPr>
          <p:spPr bwMode="auto">
            <a:xfrm>
              <a:off x="5280" y="825"/>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32" name="Oval 37"/>
            <p:cNvSpPr>
              <a:spLocks noChangeArrowheads="1"/>
            </p:cNvSpPr>
            <p:nvPr/>
          </p:nvSpPr>
          <p:spPr bwMode="auto">
            <a:xfrm>
              <a:off x="5397" y="823"/>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33" name="Oval 38"/>
            <p:cNvSpPr>
              <a:spLocks noChangeArrowheads="1"/>
            </p:cNvSpPr>
            <p:nvPr/>
          </p:nvSpPr>
          <p:spPr bwMode="auto">
            <a:xfrm>
              <a:off x="5514" y="824"/>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34" name="Oval 39"/>
            <p:cNvSpPr>
              <a:spLocks noChangeArrowheads="1"/>
            </p:cNvSpPr>
            <p:nvPr/>
          </p:nvSpPr>
          <p:spPr bwMode="auto">
            <a:xfrm>
              <a:off x="2211" y="945"/>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35" name="Oval 40"/>
            <p:cNvSpPr>
              <a:spLocks noChangeArrowheads="1"/>
            </p:cNvSpPr>
            <p:nvPr/>
          </p:nvSpPr>
          <p:spPr bwMode="auto">
            <a:xfrm>
              <a:off x="2328" y="943"/>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36" name="Oval 41"/>
            <p:cNvSpPr>
              <a:spLocks noChangeArrowheads="1"/>
            </p:cNvSpPr>
            <p:nvPr/>
          </p:nvSpPr>
          <p:spPr bwMode="auto">
            <a:xfrm>
              <a:off x="2445" y="944"/>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37" name="Oval 42"/>
            <p:cNvSpPr>
              <a:spLocks noChangeArrowheads="1"/>
            </p:cNvSpPr>
            <p:nvPr/>
          </p:nvSpPr>
          <p:spPr bwMode="auto">
            <a:xfrm>
              <a:off x="2562" y="942"/>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38" name="Oval 43"/>
            <p:cNvSpPr>
              <a:spLocks noChangeArrowheads="1"/>
            </p:cNvSpPr>
            <p:nvPr/>
          </p:nvSpPr>
          <p:spPr bwMode="auto">
            <a:xfrm>
              <a:off x="2678" y="943"/>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39" name="Oval 44"/>
            <p:cNvSpPr>
              <a:spLocks noChangeArrowheads="1"/>
            </p:cNvSpPr>
            <p:nvPr/>
          </p:nvSpPr>
          <p:spPr bwMode="auto">
            <a:xfrm>
              <a:off x="2795" y="941"/>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40" name="Oval 45"/>
            <p:cNvSpPr>
              <a:spLocks noChangeArrowheads="1"/>
            </p:cNvSpPr>
            <p:nvPr/>
          </p:nvSpPr>
          <p:spPr bwMode="auto">
            <a:xfrm>
              <a:off x="2920" y="943"/>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41" name="Oval 46"/>
            <p:cNvSpPr>
              <a:spLocks noChangeArrowheads="1"/>
            </p:cNvSpPr>
            <p:nvPr/>
          </p:nvSpPr>
          <p:spPr bwMode="auto">
            <a:xfrm>
              <a:off x="3037" y="941"/>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42" name="Oval 47"/>
            <p:cNvSpPr>
              <a:spLocks noChangeArrowheads="1"/>
            </p:cNvSpPr>
            <p:nvPr/>
          </p:nvSpPr>
          <p:spPr bwMode="auto">
            <a:xfrm>
              <a:off x="3154" y="942"/>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43" name="Oval 48"/>
            <p:cNvSpPr>
              <a:spLocks noChangeArrowheads="1"/>
            </p:cNvSpPr>
            <p:nvPr/>
          </p:nvSpPr>
          <p:spPr bwMode="auto">
            <a:xfrm>
              <a:off x="3270" y="940"/>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44" name="Oval 49"/>
            <p:cNvSpPr>
              <a:spLocks noChangeArrowheads="1"/>
            </p:cNvSpPr>
            <p:nvPr/>
          </p:nvSpPr>
          <p:spPr bwMode="auto">
            <a:xfrm>
              <a:off x="3387" y="941"/>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45" name="Oval 50"/>
            <p:cNvSpPr>
              <a:spLocks noChangeArrowheads="1"/>
            </p:cNvSpPr>
            <p:nvPr/>
          </p:nvSpPr>
          <p:spPr bwMode="auto">
            <a:xfrm>
              <a:off x="3504" y="939"/>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46" name="Oval 51"/>
            <p:cNvSpPr>
              <a:spLocks noChangeArrowheads="1"/>
            </p:cNvSpPr>
            <p:nvPr/>
          </p:nvSpPr>
          <p:spPr bwMode="auto">
            <a:xfrm>
              <a:off x="3629" y="944"/>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47" name="Oval 52"/>
            <p:cNvSpPr>
              <a:spLocks noChangeArrowheads="1"/>
            </p:cNvSpPr>
            <p:nvPr/>
          </p:nvSpPr>
          <p:spPr bwMode="auto">
            <a:xfrm>
              <a:off x="3745" y="942"/>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48" name="Oval 53"/>
            <p:cNvSpPr>
              <a:spLocks noChangeArrowheads="1"/>
            </p:cNvSpPr>
            <p:nvPr/>
          </p:nvSpPr>
          <p:spPr bwMode="auto">
            <a:xfrm>
              <a:off x="3862" y="943"/>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49" name="Oval 54"/>
            <p:cNvSpPr>
              <a:spLocks noChangeArrowheads="1"/>
            </p:cNvSpPr>
            <p:nvPr/>
          </p:nvSpPr>
          <p:spPr bwMode="auto">
            <a:xfrm>
              <a:off x="3979" y="941"/>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50" name="Oval 55"/>
            <p:cNvSpPr>
              <a:spLocks noChangeArrowheads="1"/>
            </p:cNvSpPr>
            <p:nvPr/>
          </p:nvSpPr>
          <p:spPr bwMode="auto">
            <a:xfrm>
              <a:off x="4096" y="942"/>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51" name="Oval 56"/>
            <p:cNvSpPr>
              <a:spLocks noChangeArrowheads="1"/>
            </p:cNvSpPr>
            <p:nvPr/>
          </p:nvSpPr>
          <p:spPr bwMode="auto">
            <a:xfrm>
              <a:off x="4213" y="940"/>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52" name="Oval 57"/>
            <p:cNvSpPr>
              <a:spLocks noChangeArrowheads="1"/>
            </p:cNvSpPr>
            <p:nvPr/>
          </p:nvSpPr>
          <p:spPr bwMode="auto">
            <a:xfrm>
              <a:off x="4337" y="945"/>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53" name="Oval 58"/>
            <p:cNvSpPr>
              <a:spLocks noChangeArrowheads="1"/>
            </p:cNvSpPr>
            <p:nvPr/>
          </p:nvSpPr>
          <p:spPr bwMode="auto">
            <a:xfrm>
              <a:off x="4454" y="943"/>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54" name="Oval 59"/>
            <p:cNvSpPr>
              <a:spLocks noChangeArrowheads="1"/>
            </p:cNvSpPr>
            <p:nvPr/>
          </p:nvSpPr>
          <p:spPr bwMode="auto">
            <a:xfrm>
              <a:off x="4571" y="944"/>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55" name="Oval 60"/>
            <p:cNvSpPr>
              <a:spLocks noChangeArrowheads="1"/>
            </p:cNvSpPr>
            <p:nvPr/>
          </p:nvSpPr>
          <p:spPr bwMode="auto">
            <a:xfrm>
              <a:off x="4688" y="942"/>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56" name="Oval 61"/>
            <p:cNvSpPr>
              <a:spLocks noChangeArrowheads="1"/>
            </p:cNvSpPr>
            <p:nvPr/>
          </p:nvSpPr>
          <p:spPr bwMode="auto">
            <a:xfrm>
              <a:off x="4805" y="943"/>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57" name="Oval 62"/>
            <p:cNvSpPr>
              <a:spLocks noChangeArrowheads="1"/>
            </p:cNvSpPr>
            <p:nvPr/>
          </p:nvSpPr>
          <p:spPr bwMode="auto">
            <a:xfrm>
              <a:off x="4922" y="941"/>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58" name="Oval 63"/>
            <p:cNvSpPr>
              <a:spLocks noChangeArrowheads="1"/>
            </p:cNvSpPr>
            <p:nvPr/>
          </p:nvSpPr>
          <p:spPr bwMode="auto">
            <a:xfrm>
              <a:off x="5046" y="946"/>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59" name="Oval 64"/>
            <p:cNvSpPr>
              <a:spLocks noChangeArrowheads="1"/>
            </p:cNvSpPr>
            <p:nvPr/>
          </p:nvSpPr>
          <p:spPr bwMode="auto">
            <a:xfrm>
              <a:off x="5163" y="944"/>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60" name="Oval 65"/>
            <p:cNvSpPr>
              <a:spLocks noChangeArrowheads="1"/>
            </p:cNvSpPr>
            <p:nvPr/>
          </p:nvSpPr>
          <p:spPr bwMode="auto">
            <a:xfrm>
              <a:off x="5280" y="945"/>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61" name="Oval 66"/>
            <p:cNvSpPr>
              <a:spLocks noChangeArrowheads="1"/>
            </p:cNvSpPr>
            <p:nvPr/>
          </p:nvSpPr>
          <p:spPr bwMode="auto">
            <a:xfrm>
              <a:off x="5397" y="943"/>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62" name="Oval 67"/>
            <p:cNvSpPr>
              <a:spLocks noChangeArrowheads="1"/>
            </p:cNvSpPr>
            <p:nvPr/>
          </p:nvSpPr>
          <p:spPr bwMode="auto">
            <a:xfrm>
              <a:off x="5514" y="944"/>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63" name="Oval 68"/>
            <p:cNvSpPr>
              <a:spLocks noChangeArrowheads="1"/>
            </p:cNvSpPr>
            <p:nvPr/>
          </p:nvSpPr>
          <p:spPr bwMode="auto">
            <a:xfrm>
              <a:off x="2445" y="1074"/>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64" name="Oval 69"/>
            <p:cNvSpPr>
              <a:spLocks noChangeArrowheads="1"/>
            </p:cNvSpPr>
            <p:nvPr/>
          </p:nvSpPr>
          <p:spPr bwMode="auto">
            <a:xfrm>
              <a:off x="2562" y="1072"/>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65" name="Oval 70"/>
            <p:cNvSpPr>
              <a:spLocks noChangeArrowheads="1"/>
            </p:cNvSpPr>
            <p:nvPr/>
          </p:nvSpPr>
          <p:spPr bwMode="auto">
            <a:xfrm>
              <a:off x="2678" y="1073"/>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66" name="Oval 71"/>
            <p:cNvSpPr>
              <a:spLocks noChangeArrowheads="1"/>
            </p:cNvSpPr>
            <p:nvPr/>
          </p:nvSpPr>
          <p:spPr bwMode="auto">
            <a:xfrm>
              <a:off x="2795" y="1071"/>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67" name="Oval 72"/>
            <p:cNvSpPr>
              <a:spLocks noChangeArrowheads="1"/>
            </p:cNvSpPr>
            <p:nvPr/>
          </p:nvSpPr>
          <p:spPr bwMode="auto">
            <a:xfrm>
              <a:off x="2912" y="1072"/>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68" name="Oval 73"/>
            <p:cNvSpPr>
              <a:spLocks noChangeArrowheads="1"/>
            </p:cNvSpPr>
            <p:nvPr/>
          </p:nvSpPr>
          <p:spPr bwMode="auto">
            <a:xfrm>
              <a:off x="3029" y="1070"/>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69" name="Oval 74"/>
            <p:cNvSpPr>
              <a:spLocks noChangeArrowheads="1"/>
            </p:cNvSpPr>
            <p:nvPr/>
          </p:nvSpPr>
          <p:spPr bwMode="auto">
            <a:xfrm>
              <a:off x="3154" y="1072"/>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70" name="Oval 75"/>
            <p:cNvSpPr>
              <a:spLocks noChangeArrowheads="1"/>
            </p:cNvSpPr>
            <p:nvPr/>
          </p:nvSpPr>
          <p:spPr bwMode="auto">
            <a:xfrm>
              <a:off x="3270" y="1070"/>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71" name="Oval 76"/>
            <p:cNvSpPr>
              <a:spLocks noChangeArrowheads="1"/>
            </p:cNvSpPr>
            <p:nvPr/>
          </p:nvSpPr>
          <p:spPr bwMode="auto">
            <a:xfrm>
              <a:off x="3387" y="1071"/>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72" name="Oval 77"/>
            <p:cNvSpPr>
              <a:spLocks noChangeArrowheads="1"/>
            </p:cNvSpPr>
            <p:nvPr/>
          </p:nvSpPr>
          <p:spPr bwMode="auto">
            <a:xfrm>
              <a:off x="3504" y="1069"/>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73" name="Oval 78"/>
            <p:cNvSpPr>
              <a:spLocks noChangeArrowheads="1"/>
            </p:cNvSpPr>
            <p:nvPr/>
          </p:nvSpPr>
          <p:spPr bwMode="auto">
            <a:xfrm>
              <a:off x="3621" y="1070"/>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74" name="Oval 79"/>
            <p:cNvSpPr>
              <a:spLocks noChangeArrowheads="1"/>
            </p:cNvSpPr>
            <p:nvPr/>
          </p:nvSpPr>
          <p:spPr bwMode="auto">
            <a:xfrm>
              <a:off x="3738" y="1068"/>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75" name="Oval 80"/>
            <p:cNvSpPr>
              <a:spLocks noChangeArrowheads="1"/>
            </p:cNvSpPr>
            <p:nvPr/>
          </p:nvSpPr>
          <p:spPr bwMode="auto">
            <a:xfrm>
              <a:off x="3862" y="1073"/>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76" name="Oval 81"/>
            <p:cNvSpPr>
              <a:spLocks noChangeArrowheads="1"/>
            </p:cNvSpPr>
            <p:nvPr/>
          </p:nvSpPr>
          <p:spPr bwMode="auto">
            <a:xfrm>
              <a:off x="3979" y="1071"/>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77" name="Oval 82"/>
            <p:cNvSpPr>
              <a:spLocks noChangeArrowheads="1"/>
            </p:cNvSpPr>
            <p:nvPr/>
          </p:nvSpPr>
          <p:spPr bwMode="auto">
            <a:xfrm>
              <a:off x="4096" y="1072"/>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78" name="Oval 83"/>
            <p:cNvSpPr>
              <a:spLocks noChangeArrowheads="1"/>
            </p:cNvSpPr>
            <p:nvPr/>
          </p:nvSpPr>
          <p:spPr bwMode="auto">
            <a:xfrm>
              <a:off x="4213" y="1070"/>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79" name="Oval 84"/>
            <p:cNvSpPr>
              <a:spLocks noChangeArrowheads="1"/>
            </p:cNvSpPr>
            <p:nvPr/>
          </p:nvSpPr>
          <p:spPr bwMode="auto">
            <a:xfrm>
              <a:off x="4330" y="1071"/>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80" name="Oval 85"/>
            <p:cNvSpPr>
              <a:spLocks noChangeArrowheads="1"/>
            </p:cNvSpPr>
            <p:nvPr/>
          </p:nvSpPr>
          <p:spPr bwMode="auto">
            <a:xfrm>
              <a:off x="4447" y="1069"/>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81" name="Oval 86"/>
            <p:cNvSpPr>
              <a:spLocks noChangeArrowheads="1"/>
            </p:cNvSpPr>
            <p:nvPr/>
          </p:nvSpPr>
          <p:spPr bwMode="auto">
            <a:xfrm>
              <a:off x="4571" y="1074"/>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82" name="Oval 87"/>
            <p:cNvSpPr>
              <a:spLocks noChangeArrowheads="1"/>
            </p:cNvSpPr>
            <p:nvPr/>
          </p:nvSpPr>
          <p:spPr bwMode="auto">
            <a:xfrm>
              <a:off x="4688" y="1072"/>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83" name="Oval 88"/>
            <p:cNvSpPr>
              <a:spLocks noChangeArrowheads="1"/>
            </p:cNvSpPr>
            <p:nvPr/>
          </p:nvSpPr>
          <p:spPr bwMode="auto">
            <a:xfrm>
              <a:off x="4805" y="1073"/>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84" name="Oval 89"/>
            <p:cNvSpPr>
              <a:spLocks noChangeArrowheads="1"/>
            </p:cNvSpPr>
            <p:nvPr/>
          </p:nvSpPr>
          <p:spPr bwMode="auto">
            <a:xfrm>
              <a:off x="4922" y="1071"/>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85" name="Oval 90"/>
            <p:cNvSpPr>
              <a:spLocks noChangeArrowheads="1"/>
            </p:cNvSpPr>
            <p:nvPr/>
          </p:nvSpPr>
          <p:spPr bwMode="auto">
            <a:xfrm>
              <a:off x="5039" y="1072"/>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86" name="Oval 91"/>
            <p:cNvSpPr>
              <a:spLocks noChangeArrowheads="1"/>
            </p:cNvSpPr>
            <p:nvPr/>
          </p:nvSpPr>
          <p:spPr bwMode="auto">
            <a:xfrm>
              <a:off x="5155" y="1070"/>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87" name="Oval 92"/>
            <p:cNvSpPr>
              <a:spLocks noChangeArrowheads="1"/>
            </p:cNvSpPr>
            <p:nvPr/>
          </p:nvSpPr>
          <p:spPr bwMode="auto">
            <a:xfrm>
              <a:off x="5280" y="1075"/>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88" name="Oval 93"/>
            <p:cNvSpPr>
              <a:spLocks noChangeArrowheads="1"/>
            </p:cNvSpPr>
            <p:nvPr/>
          </p:nvSpPr>
          <p:spPr bwMode="auto">
            <a:xfrm>
              <a:off x="5397" y="1073"/>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89" name="Oval 94"/>
            <p:cNvSpPr>
              <a:spLocks noChangeArrowheads="1"/>
            </p:cNvSpPr>
            <p:nvPr/>
          </p:nvSpPr>
          <p:spPr bwMode="auto">
            <a:xfrm>
              <a:off x="5514" y="1074"/>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90" name="Oval 95"/>
            <p:cNvSpPr>
              <a:spLocks noChangeArrowheads="1"/>
            </p:cNvSpPr>
            <p:nvPr/>
          </p:nvSpPr>
          <p:spPr bwMode="auto">
            <a:xfrm>
              <a:off x="5631" y="1072"/>
              <a:ext cx="92"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91" name="Oval 96"/>
            <p:cNvSpPr>
              <a:spLocks noChangeArrowheads="1"/>
            </p:cNvSpPr>
            <p:nvPr/>
          </p:nvSpPr>
          <p:spPr bwMode="auto">
            <a:xfrm>
              <a:off x="5747" y="1073"/>
              <a:ext cx="93" cy="84"/>
            </a:xfrm>
            <a:prstGeom prst="ellipse">
              <a:avLst/>
            </a:prstGeom>
            <a:solidFill>
              <a:srgbClr val="3D76C1">
                <a:alpha val="3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92" name="Oval 97"/>
            <p:cNvSpPr>
              <a:spLocks noChangeArrowheads="1"/>
            </p:cNvSpPr>
            <p:nvPr/>
          </p:nvSpPr>
          <p:spPr bwMode="auto">
            <a:xfrm>
              <a:off x="2687" y="1190"/>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93" name="Oval 98"/>
            <p:cNvSpPr>
              <a:spLocks noChangeArrowheads="1"/>
            </p:cNvSpPr>
            <p:nvPr/>
          </p:nvSpPr>
          <p:spPr bwMode="auto">
            <a:xfrm>
              <a:off x="2804" y="1188"/>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94" name="Oval 99"/>
            <p:cNvSpPr>
              <a:spLocks noChangeArrowheads="1"/>
            </p:cNvSpPr>
            <p:nvPr/>
          </p:nvSpPr>
          <p:spPr bwMode="auto">
            <a:xfrm>
              <a:off x="2921" y="1189"/>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95" name="Oval 100"/>
            <p:cNvSpPr>
              <a:spLocks noChangeArrowheads="1"/>
            </p:cNvSpPr>
            <p:nvPr/>
          </p:nvSpPr>
          <p:spPr bwMode="auto">
            <a:xfrm>
              <a:off x="3038" y="1187"/>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96" name="Oval 101"/>
            <p:cNvSpPr>
              <a:spLocks noChangeArrowheads="1"/>
            </p:cNvSpPr>
            <p:nvPr/>
          </p:nvSpPr>
          <p:spPr bwMode="auto">
            <a:xfrm>
              <a:off x="3155" y="1188"/>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97" name="Oval 102"/>
            <p:cNvSpPr>
              <a:spLocks noChangeArrowheads="1"/>
            </p:cNvSpPr>
            <p:nvPr/>
          </p:nvSpPr>
          <p:spPr bwMode="auto">
            <a:xfrm>
              <a:off x="3271" y="1186"/>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98" name="Oval 103"/>
            <p:cNvSpPr>
              <a:spLocks noChangeArrowheads="1"/>
            </p:cNvSpPr>
            <p:nvPr/>
          </p:nvSpPr>
          <p:spPr bwMode="auto">
            <a:xfrm>
              <a:off x="3396" y="1188"/>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99" name="Oval 104"/>
            <p:cNvSpPr>
              <a:spLocks noChangeArrowheads="1"/>
            </p:cNvSpPr>
            <p:nvPr/>
          </p:nvSpPr>
          <p:spPr bwMode="auto">
            <a:xfrm>
              <a:off x="3513" y="1186"/>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00" name="Oval 105"/>
            <p:cNvSpPr>
              <a:spLocks noChangeArrowheads="1"/>
            </p:cNvSpPr>
            <p:nvPr/>
          </p:nvSpPr>
          <p:spPr bwMode="auto">
            <a:xfrm>
              <a:off x="3630" y="1187"/>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01" name="Oval 106"/>
            <p:cNvSpPr>
              <a:spLocks noChangeArrowheads="1"/>
            </p:cNvSpPr>
            <p:nvPr/>
          </p:nvSpPr>
          <p:spPr bwMode="auto">
            <a:xfrm>
              <a:off x="3747" y="1185"/>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02" name="Oval 107"/>
            <p:cNvSpPr>
              <a:spLocks noChangeArrowheads="1"/>
            </p:cNvSpPr>
            <p:nvPr/>
          </p:nvSpPr>
          <p:spPr bwMode="auto">
            <a:xfrm>
              <a:off x="3863" y="1186"/>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03" name="Oval 108"/>
            <p:cNvSpPr>
              <a:spLocks noChangeArrowheads="1"/>
            </p:cNvSpPr>
            <p:nvPr/>
          </p:nvSpPr>
          <p:spPr bwMode="auto">
            <a:xfrm>
              <a:off x="3980" y="1184"/>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04" name="Oval 109"/>
            <p:cNvSpPr>
              <a:spLocks noChangeArrowheads="1"/>
            </p:cNvSpPr>
            <p:nvPr/>
          </p:nvSpPr>
          <p:spPr bwMode="auto">
            <a:xfrm>
              <a:off x="4105" y="1189"/>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05" name="Oval 110"/>
            <p:cNvSpPr>
              <a:spLocks noChangeArrowheads="1"/>
            </p:cNvSpPr>
            <p:nvPr/>
          </p:nvSpPr>
          <p:spPr bwMode="auto">
            <a:xfrm>
              <a:off x="4222" y="1187"/>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06" name="Oval 111"/>
            <p:cNvSpPr>
              <a:spLocks noChangeArrowheads="1"/>
            </p:cNvSpPr>
            <p:nvPr/>
          </p:nvSpPr>
          <p:spPr bwMode="auto">
            <a:xfrm>
              <a:off x="2696" y="1310"/>
              <a:ext cx="93" cy="84"/>
            </a:xfrm>
            <a:prstGeom prst="ellipse">
              <a:avLst/>
            </a:prstGeom>
            <a:solidFill>
              <a:srgbClr val="3D9CCD">
                <a:alpha val="1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07" name="Oval 112"/>
            <p:cNvSpPr>
              <a:spLocks noChangeArrowheads="1"/>
            </p:cNvSpPr>
            <p:nvPr/>
          </p:nvSpPr>
          <p:spPr bwMode="auto">
            <a:xfrm>
              <a:off x="2813" y="1308"/>
              <a:ext cx="92" cy="84"/>
            </a:xfrm>
            <a:prstGeom prst="ellipse">
              <a:avLst/>
            </a:prstGeom>
            <a:solidFill>
              <a:srgbClr val="3D9CCD">
                <a:alpha val="1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08" name="Oval 113"/>
            <p:cNvSpPr>
              <a:spLocks noChangeArrowheads="1"/>
            </p:cNvSpPr>
            <p:nvPr/>
          </p:nvSpPr>
          <p:spPr bwMode="auto">
            <a:xfrm>
              <a:off x="3271" y="1305"/>
              <a:ext cx="93" cy="84"/>
            </a:xfrm>
            <a:prstGeom prst="ellipse">
              <a:avLst/>
            </a:prstGeom>
            <a:solidFill>
              <a:srgbClr val="3D9CCD">
                <a:alpha val="1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sp>
          <p:nvSpPr>
            <p:cNvPr id="109" name="Oval 114"/>
            <p:cNvSpPr>
              <a:spLocks noChangeArrowheads="1"/>
            </p:cNvSpPr>
            <p:nvPr/>
          </p:nvSpPr>
          <p:spPr bwMode="auto">
            <a:xfrm>
              <a:off x="3411" y="1304"/>
              <a:ext cx="93" cy="84"/>
            </a:xfrm>
            <a:prstGeom prst="ellipse">
              <a:avLst/>
            </a:prstGeom>
            <a:solidFill>
              <a:srgbClr val="3D9CCD">
                <a:alpha val="10196"/>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kumimoji="1" lang="zh-TW" altLang="zh-TW" sz="1633">
                <a:solidFill>
                  <a:srgbClr val="000000"/>
                </a:solidFill>
              </a:endParaRPr>
            </a:p>
          </p:txBody>
        </p:sp>
      </p:grpSp>
      <p:sp>
        <p:nvSpPr>
          <p:cNvPr id="110" name="Rectangle 116"/>
          <p:cNvSpPr>
            <a:spLocks noChangeArrowheads="1"/>
          </p:cNvSpPr>
          <p:nvPr/>
        </p:nvSpPr>
        <p:spPr bwMode="auto">
          <a:xfrm>
            <a:off x="2626978" y="4382056"/>
            <a:ext cx="4166526" cy="541815"/>
          </a:xfrm>
          <a:prstGeom prst="rect">
            <a:avLst/>
          </a:prstGeom>
          <a:noFill/>
          <a:ln>
            <a:noFill/>
          </a:ln>
        </p:spPr>
        <p:txBody>
          <a:bodyPr wrap="none" anchor="ctr">
            <a:spAutoFit/>
          </a:bodyP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algn="ctr" eaLnBrk="1" latinLnBrk="1" hangingPunct="1">
              <a:lnSpc>
                <a:spcPct val="80000"/>
              </a:lnSpc>
              <a:spcBef>
                <a:spcPct val="50000"/>
              </a:spcBef>
              <a:defRPr/>
            </a:pPr>
            <a:r>
              <a:rPr kumimoji="1" lang="zh-CN" altLang="en-US" sz="3447" b="1">
                <a:solidFill>
                  <a:srgbClr val="000000"/>
                </a:solidFill>
                <a:latin typeface="HY헤드라인M"/>
                <a:ea typeface="华文隶书" panose="02010800040101010101" pitchFamily="2" charset="-122"/>
              </a:rPr>
              <a:t>程序设计基础课程组</a:t>
            </a:r>
          </a:p>
        </p:txBody>
      </p:sp>
      <p:sp>
        <p:nvSpPr>
          <p:cNvPr id="111" name="Text Box 112"/>
          <p:cNvSpPr txBox="1">
            <a:spLocks noChangeArrowheads="1"/>
          </p:cNvSpPr>
          <p:nvPr/>
        </p:nvSpPr>
        <p:spPr bwMode="auto">
          <a:xfrm>
            <a:off x="5860801" y="6453188"/>
            <a:ext cx="3218400" cy="336550"/>
          </a:xfrm>
          <a:prstGeom prst="rect">
            <a:avLst/>
          </a:prstGeom>
          <a:noFill/>
          <a:ln>
            <a:noFill/>
          </a:ln>
          <a:effectLst>
            <a:prstShdw prst="shdw13" dist="53882" dir="13500000">
              <a:schemeClr val="bg2">
                <a:alpha val="50000"/>
              </a:schemeClr>
            </a:prstShdw>
          </a:effectLst>
        </p:spPr>
        <p:txBody>
          <a:bodyPr>
            <a:spAutoFit/>
          </a:bodyPr>
          <a:lstStyle>
            <a:lvl1pPr eaLnBrk="0" hangingPunct="0">
              <a:defRPr kumimoji="1" sz="1000">
                <a:solidFill>
                  <a:schemeClr val="tx1"/>
                </a:solidFill>
                <a:latin typeface="Gulim" pitchFamily="34" charset="-127"/>
                <a:ea typeface="Gulim" pitchFamily="34" charset="-127"/>
              </a:defRPr>
            </a:lvl1pPr>
            <a:lvl2pPr marL="742950" indent="-285750" eaLnBrk="0" hangingPunct="0">
              <a:defRPr kumimoji="1" sz="1000">
                <a:solidFill>
                  <a:schemeClr val="tx1"/>
                </a:solidFill>
                <a:latin typeface="Gulim" pitchFamily="34" charset="-127"/>
                <a:ea typeface="Gulim" pitchFamily="34" charset="-127"/>
              </a:defRPr>
            </a:lvl2pPr>
            <a:lvl3pPr marL="1143000" indent="-228600" eaLnBrk="0" hangingPunct="0">
              <a:defRPr kumimoji="1" sz="1000">
                <a:solidFill>
                  <a:schemeClr val="tx1"/>
                </a:solidFill>
                <a:latin typeface="Gulim" pitchFamily="34" charset="-127"/>
                <a:ea typeface="Gulim" pitchFamily="34" charset="-127"/>
              </a:defRPr>
            </a:lvl3pPr>
            <a:lvl4pPr marL="1600200" indent="-228600" eaLnBrk="0" hangingPunct="0">
              <a:defRPr kumimoji="1" sz="1000">
                <a:solidFill>
                  <a:schemeClr val="tx1"/>
                </a:solidFill>
                <a:latin typeface="Gulim" pitchFamily="34" charset="-127"/>
                <a:ea typeface="Gulim" pitchFamily="34" charset="-127"/>
              </a:defRPr>
            </a:lvl4pPr>
            <a:lvl5pPr marL="2057400" indent="-228600" eaLnBrk="0" hangingPunct="0">
              <a:defRPr kumimoji="1" sz="10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10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10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10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1000">
                <a:solidFill>
                  <a:schemeClr val="tx1"/>
                </a:solidFill>
                <a:latin typeface="Gulim" pitchFamily="34" charset="-127"/>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defRPr/>
            </a:pPr>
            <a:r>
              <a:rPr lang="zh-CN" altLang="en-US" sz="1814" b="1">
                <a:solidFill>
                  <a:srgbClr val="000000"/>
                </a:solidFill>
                <a:ea typeface="华文隶书" pitchFamily="2" charset="-122"/>
              </a:rPr>
              <a:t>深圳大学计算机与软件学院</a:t>
            </a:r>
          </a:p>
        </p:txBody>
      </p:sp>
    </p:spTree>
    <p:extLst>
      <p:ext uri="{BB962C8B-B14F-4D97-AF65-F5344CB8AC3E}">
        <p14:creationId xmlns:p14="http://schemas.microsoft.com/office/powerpoint/2010/main" val="41580484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zh-TW" altLang="en-US"/>
          </a:p>
        </p:txBody>
      </p:sp>
      <p:sp>
        <p:nvSpPr>
          <p:cNvPr id="3" name="內容版面配置區 2"/>
          <p:cNvSpPr>
            <a:spLocks noGrp="1"/>
          </p:cNvSpPr>
          <p:nvPr>
            <p:ph idx="1"/>
          </p:nvPr>
        </p:nvSpPr>
        <p:spPr>
          <a:xfrm>
            <a:off x="462346" y="1268760"/>
            <a:ext cx="8229600" cy="4525963"/>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TW" altLang="en-US"/>
          </a:p>
        </p:txBody>
      </p:sp>
    </p:spTree>
    <p:extLst>
      <p:ext uri="{BB962C8B-B14F-4D97-AF65-F5344CB8AC3E}">
        <p14:creationId xmlns:p14="http://schemas.microsoft.com/office/powerpoint/2010/main" val="25650584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880" y="4406901"/>
            <a:ext cx="7771680" cy="1362075"/>
          </a:xfrm>
          <a:prstGeom prst="rect">
            <a:avLst/>
          </a:prstGeom>
        </p:spPr>
        <p:txBody>
          <a:bodyPr anchor="t"/>
          <a:lstStyle>
            <a:lvl1pPr algn="l">
              <a:defRPr sz="3628" b="1" cap="all"/>
            </a:lvl1pPr>
          </a:lstStyle>
          <a:p>
            <a:r>
              <a:rPr lang="zh-CN" altLang="en-US"/>
              <a:t>单击此处编辑母版标题样式</a:t>
            </a:r>
            <a:endParaRPr lang="zh-TW" altLang="en-US"/>
          </a:p>
        </p:txBody>
      </p:sp>
      <p:sp>
        <p:nvSpPr>
          <p:cNvPr id="3" name="文字版面配置區 2"/>
          <p:cNvSpPr>
            <a:spLocks noGrp="1"/>
          </p:cNvSpPr>
          <p:nvPr>
            <p:ph type="body" idx="1"/>
          </p:nvPr>
        </p:nvSpPr>
        <p:spPr>
          <a:xfrm>
            <a:off x="722880" y="2906713"/>
            <a:ext cx="7771680" cy="1500187"/>
          </a:xfrm>
          <a:prstGeom prst="rect">
            <a:avLst/>
          </a:prstGeom>
        </p:spPr>
        <p:txBody>
          <a:bodyPr anchor="b"/>
          <a:lstStyle>
            <a:lvl1pPr marL="0" indent="0">
              <a:buNone/>
              <a:defRPr sz="1814"/>
            </a:lvl1pPr>
            <a:lvl2pPr marL="414726" indent="0">
              <a:buNone/>
              <a:defRPr sz="1633"/>
            </a:lvl2pPr>
            <a:lvl3pPr marL="829452" indent="0">
              <a:buNone/>
              <a:defRPr sz="1451"/>
            </a:lvl3pPr>
            <a:lvl4pPr marL="1244178" indent="0">
              <a:buNone/>
              <a:defRPr sz="1270"/>
            </a:lvl4pPr>
            <a:lvl5pPr marL="1658904" indent="0">
              <a:buNone/>
              <a:defRPr sz="1270"/>
            </a:lvl5pPr>
            <a:lvl6pPr marL="2073631" indent="0">
              <a:buNone/>
              <a:defRPr sz="1270"/>
            </a:lvl6pPr>
            <a:lvl7pPr marL="2488357" indent="0">
              <a:buNone/>
              <a:defRPr sz="1270"/>
            </a:lvl7pPr>
            <a:lvl8pPr marL="2903083" indent="0">
              <a:buNone/>
              <a:defRPr sz="1270"/>
            </a:lvl8pPr>
            <a:lvl9pPr marL="3317809" indent="0">
              <a:buNone/>
              <a:defRPr sz="1270"/>
            </a:lvl9pPr>
          </a:lstStyle>
          <a:p>
            <a:pPr lvl="0"/>
            <a:r>
              <a:rPr lang="zh-CN" altLang="en-US"/>
              <a:t>单击此处编辑母版文本样式</a:t>
            </a:r>
          </a:p>
        </p:txBody>
      </p:sp>
    </p:spTree>
    <p:extLst>
      <p:ext uri="{BB962C8B-B14F-4D97-AF65-F5344CB8AC3E}">
        <p14:creationId xmlns:p14="http://schemas.microsoft.com/office/powerpoint/2010/main" val="35405073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zh-TW" altLang="en-US"/>
          </a:p>
        </p:txBody>
      </p:sp>
      <p:sp>
        <p:nvSpPr>
          <p:cNvPr id="3" name="內容版面配置區 2"/>
          <p:cNvSpPr>
            <a:spLocks noGrp="1"/>
          </p:cNvSpPr>
          <p:nvPr>
            <p:ph sz="half" idx="1"/>
          </p:nvPr>
        </p:nvSpPr>
        <p:spPr>
          <a:xfrm>
            <a:off x="457920" y="1600201"/>
            <a:ext cx="404496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TW" altLang="en-US"/>
          </a:p>
        </p:txBody>
      </p:sp>
      <p:sp>
        <p:nvSpPr>
          <p:cNvPr id="4" name="內容版面配置區 3"/>
          <p:cNvSpPr>
            <a:spLocks noGrp="1"/>
          </p:cNvSpPr>
          <p:nvPr>
            <p:ph sz="half" idx="2"/>
          </p:nvPr>
        </p:nvSpPr>
        <p:spPr>
          <a:xfrm>
            <a:off x="4641121" y="1600201"/>
            <a:ext cx="404640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TW" altLang="en-US"/>
          </a:p>
        </p:txBody>
      </p:sp>
    </p:spTree>
    <p:extLst>
      <p:ext uri="{BB962C8B-B14F-4D97-AF65-F5344CB8AC3E}">
        <p14:creationId xmlns:p14="http://schemas.microsoft.com/office/powerpoint/2010/main" val="38169087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921" y="274638"/>
            <a:ext cx="8229600" cy="1143000"/>
          </a:xfrm>
          <a:prstGeom prst="rect">
            <a:avLst/>
          </a:prstGeom>
        </p:spPr>
        <p:txBody>
          <a:bodyPr/>
          <a:lstStyle>
            <a:lvl1pPr>
              <a:defRPr/>
            </a:lvl1pPr>
          </a:lstStyle>
          <a:p>
            <a:r>
              <a:rPr lang="zh-CN" altLang="en-US"/>
              <a:t>单击此处编辑母版标题样式</a:t>
            </a:r>
            <a:endParaRPr lang="zh-TW" altLang="en-US"/>
          </a:p>
        </p:txBody>
      </p:sp>
      <p:sp>
        <p:nvSpPr>
          <p:cNvPr id="3" name="文字版面配置區 2"/>
          <p:cNvSpPr>
            <a:spLocks noGrp="1"/>
          </p:cNvSpPr>
          <p:nvPr>
            <p:ph type="body" idx="1"/>
          </p:nvPr>
        </p:nvSpPr>
        <p:spPr>
          <a:xfrm>
            <a:off x="457920" y="1535113"/>
            <a:ext cx="403920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內容版面配置區 3"/>
          <p:cNvSpPr>
            <a:spLocks noGrp="1"/>
          </p:cNvSpPr>
          <p:nvPr>
            <p:ph sz="half" idx="2"/>
          </p:nvPr>
        </p:nvSpPr>
        <p:spPr>
          <a:xfrm>
            <a:off x="457920" y="2174875"/>
            <a:ext cx="403920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TW" altLang="en-US"/>
          </a:p>
        </p:txBody>
      </p:sp>
      <p:sp>
        <p:nvSpPr>
          <p:cNvPr id="5" name="文字版面配置區 4"/>
          <p:cNvSpPr>
            <a:spLocks noGrp="1"/>
          </p:cNvSpPr>
          <p:nvPr>
            <p:ph type="body" sz="quarter" idx="3"/>
          </p:nvPr>
        </p:nvSpPr>
        <p:spPr>
          <a:xfrm>
            <a:off x="4645441" y="1535113"/>
            <a:ext cx="404208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內容版面配置區 5"/>
          <p:cNvSpPr>
            <a:spLocks noGrp="1"/>
          </p:cNvSpPr>
          <p:nvPr>
            <p:ph sz="quarter" idx="4"/>
          </p:nvPr>
        </p:nvSpPr>
        <p:spPr>
          <a:xfrm>
            <a:off x="4645441" y="2174875"/>
            <a:ext cx="404208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TW" altLang="en-US"/>
          </a:p>
        </p:txBody>
      </p:sp>
    </p:spTree>
    <p:extLst>
      <p:ext uri="{BB962C8B-B14F-4D97-AF65-F5344CB8AC3E}">
        <p14:creationId xmlns:p14="http://schemas.microsoft.com/office/powerpoint/2010/main" val="3920923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920" y="1600201"/>
            <a:ext cx="404496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1121" y="1600201"/>
            <a:ext cx="404640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0519837"/>
      </p:ext>
    </p:extLst>
  </p:cSld>
  <p:clrMapOvr>
    <a:masterClrMapping/>
  </p:clrMapOvr>
  <p:transition spd="med">
    <p:wedg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zh-TW" altLang="en-US"/>
          </a:p>
        </p:txBody>
      </p:sp>
    </p:spTree>
    <p:extLst>
      <p:ext uri="{BB962C8B-B14F-4D97-AF65-F5344CB8AC3E}">
        <p14:creationId xmlns:p14="http://schemas.microsoft.com/office/powerpoint/2010/main" val="16985118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8642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920" y="273050"/>
            <a:ext cx="3008160" cy="1162050"/>
          </a:xfrm>
          <a:prstGeom prst="rect">
            <a:avLst/>
          </a:prstGeom>
        </p:spPr>
        <p:txBody>
          <a:bodyPr anchor="b"/>
          <a:lstStyle>
            <a:lvl1pPr algn="l">
              <a:defRPr sz="1814" b="1"/>
            </a:lvl1pPr>
          </a:lstStyle>
          <a:p>
            <a:r>
              <a:rPr lang="zh-CN" altLang="en-US"/>
              <a:t>单击此处编辑母版标题样式</a:t>
            </a:r>
            <a:endParaRPr lang="zh-TW" altLang="en-US"/>
          </a:p>
        </p:txBody>
      </p:sp>
      <p:sp>
        <p:nvSpPr>
          <p:cNvPr id="3" name="內容版面配置區 2"/>
          <p:cNvSpPr>
            <a:spLocks noGrp="1"/>
          </p:cNvSpPr>
          <p:nvPr>
            <p:ph idx="1"/>
          </p:nvPr>
        </p:nvSpPr>
        <p:spPr>
          <a:xfrm>
            <a:off x="3575521" y="273051"/>
            <a:ext cx="5112000" cy="5853113"/>
          </a:xfrm>
          <a:prstGeom prst="rect">
            <a:avLst/>
          </a:prstGeo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TW" altLang="en-US"/>
          </a:p>
        </p:txBody>
      </p:sp>
      <p:sp>
        <p:nvSpPr>
          <p:cNvPr id="4" name="文字版面配置區 3"/>
          <p:cNvSpPr>
            <a:spLocks noGrp="1"/>
          </p:cNvSpPr>
          <p:nvPr>
            <p:ph type="body" sz="half" idx="2"/>
          </p:nvPr>
        </p:nvSpPr>
        <p:spPr>
          <a:xfrm>
            <a:off x="457920" y="1435101"/>
            <a:ext cx="3008160" cy="4691063"/>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Tree>
    <p:extLst>
      <p:ext uri="{BB962C8B-B14F-4D97-AF65-F5344CB8AC3E}">
        <p14:creationId xmlns:p14="http://schemas.microsoft.com/office/powerpoint/2010/main" val="19843769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801" y="4800600"/>
            <a:ext cx="5486400" cy="566738"/>
          </a:xfrm>
          <a:prstGeom prst="rect">
            <a:avLst/>
          </a:prstGeom>
        </p:spPr>
        <p:txBody>
          <a:bodyPr anchor="b"/>
          <a:lstStyle>
            <a:lvl1pPr algn="l">
              <a:defRPr sz="1814" b="1"/>
            </a:lvl1pPr>
          </a:lstStyle>
          <a:p>
            <a:r>
              <a:rPr lang="zh-CN" altLang="en-US"/>
              <a:t>单击此处编辑母版标题样式</a:t>
            </a:r>
            <a:endParaRPr lang="zh-TW" altLang="en-US"/>
          </a:p>
        </p:txBody>
      </p:sp>
      <p:sp>
        <p:nvSpPr>
          <p:cNvPr id="3" name="圖片版面配置區 2"/>
          <p:cNvSpPr>
            <a:spLocks noGrp="1"/>
          </p:cNvSpPr>
          <p:nvPr>
            <p:ph type="pic" idx="1"/>
          </p:nvPr>
        </p:nvSpPr>
        <p:spPr>
          <a:xfrm>
            <a:off x="1792801" y="612775"/>
            <a:ext cx="5486400" cy="4114800"/>
          </a:xfrm>
          <a:prstGeom prst="rect">
            <a:avLst/>
          </a:prstGeo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pPr lvl="0"/>
            <a:r>
              <a:rPr lang="zh-CN" altLang="en-US" noProof="0"/>
              <a:t>单击图标添加图片</a:t>
            </a:r>
            <a:endParaRPr lang="zh-TW" altLang="en-US" noProof="0"/>
          </a:p>
        </p:txBody>
      </p:sp>
      <p:sp>
        <p:nvSpPr>
          <p:cNvPr id="4" name="文字版面配置區 3"/>
          <p:cNvSpPr>
            <a:spLocks noGrp="1"/>
          </p:cNvSpPr>
          <p:nvPr>
            <p:ph type="body" sz="half" idx="2"/>
          </p:nvPr>
        </p:nvSpPr>
        <p:spPr>
          <a:xfrm>
            <a:off x="1792801" y="5367338"/>
            <a:ext cx="5486400" cy="804862"/>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Tree>
    <p:extLst>
      <p:ext uri="{BB962C8B-B14F-4D97-AF65-F5344CB8AC3E}">
        <p14:creationId xmlns:p14="http://schemas.microsoft.com/office/powerpoint/2010/main" val="21639927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zh-TW" altLang="en-US"/>
          </a:p>
        </p:txBody>
      </p:sp>
      <p:sp>
        <p:nvSpPr>
          <p:cNvPr id="3" name="直排文字版面配置區 2"/>
          <p:cNvSpPr>
            <a:spLocks noGrp="1"/>
          </p:cNvSpPr>
          <p:nvPr>
            <p:ph type="body" orient="vert" idx="1"/>
          </p:nvPr>
        </p:nvSpPr>
        <p:spPr>
          <a:xfrm>
            <a:off x="457921" y="1600201"/>
            <a:ext cx="8229600" cy="4525963"/>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TW" altLang="en-US"/>
          </a:p>
        </p:txBody>
      </p:sp>
    </p:spTree>
    <p:extLst>
      <p:ext uri="{BB962C8B-B14F-4D97-AF65-F5344CB8AC3E}">
        <p14:creationId xmlns:p14="http://schemas.microsoft.com/office/powerpoint/2010/main" val="3668819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1200" y="274639"/>
            <a:ext cx="2056320" cy="5851525"/>
          </a:xfrm>
          <a:prstGeom prst="rect">
            <a:avLst/>
          </a:prstGeom>
        </p:spPr>
        <p:txBody>
          <a:bodyPr vert="eaVert"/>
          <a:lstStyle/>
          <a:p>
            <a:r>
              <a:rPr lang="zh-CN" altLang="en-US"/>
              <a:t>单击此处编辑母版标题样式</a:t>
            </a:r>
            <a:endParaRPr lang="zh-TW" altLang="en-US"/>
          </a:p>
        </p:txBody>
      </p:sp>
      <p:sp>
        <p:nvSpPr>
          <p:cNvPr id="3" name="直排文字版面配置區 2"/>
          <p:cNvSpPr>
            <a:spLocks noGrp="1"/>
          </p:cNvSpPr>
          <p:nvPr>
            <p:ph type="body" orient="vert" idx="1"/>
          </p:nvPr>
        </p:nvSpPr>
        <p:spPr>
          <a:xfrm>
            <a:off x="457921" y="274639"/>
            <a:ext cx="6035040" cy="585152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TW" altLang="en-US"/>
          </a:p>
        </p:txBody>
      </p:sp>
    </p:spTree>
    <p:extLst>
      <p:ext uri="{BB962C8B-B14F-4D97-AF65-F5344CB8AC3E}">
        <p14:creationId xmlns:p14="http://schemas.microsoft.com/office/powerpoint/2010/main" val="21144100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40" y="2130426"/>
            <a:ext cx="777312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2321" y="3886200"/>
            <a:ext cx="6400800" cy="1752600"/>
          </a:xfrm>
          <a:prstGeom prst="rect">
            <a:avLst/>
          </a:prstGeo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zh-CN" altLang="en-US"/>
              <a:t>单击此处编辑母版副标题样式</a:t>
            </a:r>
          </a:p>
        </p:txBody>
      </p:sp>
    </p:spTree>
    <p:extLst>
      <p:ext uri="{BB962C8B-B14F-4D97-AF65-F5344CB8AC3E}">
        <p14:creationId xmlns:p14="http://schemas.microsoft.com/office/powerpoint/2010/main" val="4223956952"/>
      </p:ext>
    </p:extLst>
  </p:cSld>
  <p:clrMapOvr>
    <a:masterClrMapping/>
  </p:clrMapOvr>
  <p:transition spd="med">
    <p:wedg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40" y="2130426"/>
            <a:ext cx="7773120" cy="1470025"/>
          </a:xfrm>
          <a:prstGeom prst="rect">
            <a:avLst/>
          </a:prstGeom>
        </p:spPr>
        <p:txBody>
          <a:bodyPr/>
          <a:lstStyle/>
          <a:p>
            <a:r>
              <a:rPr lang="zh-CN" altLang="en-US"/>
              <a:t>单击此处编辑母版标题样式</a:t>
            </a:r>
            <a:endParaRPr lang="en-US"/>
          </a:p>
        </p:txBody>
      </p:sp>
      <p:sp>
        <p:nvSpPr>
          <p:cNvPr id="3" name="副标题 2"/>
          <p:cNvSpPr>
            <a:spLocks noGrp="1"/>
          </p:cNvSpPr>
          <p:nvPr>
            <p:ph type="subTitle" idx="1"/>
          </p:nvPr>
        </p:nvSpPr>
        <p:spPr>
          <a:xfrm>
            <a:off x="1372321" y="3886200"/>
            <a:ext cx="6400800" cy="1752600"/>
          </a:xfrm>
          <a:prstGeom prst="rect">
            <a:avLst/>
          </a:prstGeo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zh-CN" altLang="en-US"/>
              <a:t>单击此处编辑母版副标题样式</a:t>
            </a:r>
            <a:endParaRPr lang="en-US"/>
          </a:p>
        </p:txBody>
      </p:sp>
    </p:spTree>
    <p:extLst>
      <p:ext uri="{BB962C8B-B14F-4D97-AF65-F5344CB8AC3E}">
        <p14:creationId xmlns:p14="http://schemas.microsoft.com/office/powerpoint/2010/main" val="2041423065"/>
      </p:ext>
    </p:extLst>
  </p:cSld>
  <p:clrMapOvr>
    <a:masterClrMapping/>
  </p:clrMapOvr>
  <p:transition spd="med">
    <p:wedg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
        <p:nvSpPr>
          <p:cNvPr id="3" name="内容占位符 2"/>
          <p:cNvSpPr>
            <a:spLocks noGrp="1"/>
          </p:cNvSpPr>
          <p:nvPr>
            <p:ph idx="1"/>
          </p:nvPr>
        </p:nvSpPr>
        <p:spPr>
          <a:xfrm>
            <a:off x="457921" y="1600201"/>
            <a:ext cx="8229600" cy="4525963"/>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565445593"/>
      </p:ext>
    </p:extLst>
  </p:cSld>
  <p:clrMapOvr>
    <a:masterClrMapping/>
  </p:clrMapOvr>
  <p:transition spd="med">
    <p:wedg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880" y="4406901"/>
            <a:ext cx="7771680" cy="1362075"/>
          </a:xfrm>
          <a:prstGeom prst="rect">
            <a:avLst/>
          </a:prstGeom>
        </p:spPr>
        <p:txBody>
          <a:bodyPr anchor="t"/>
          <a:lstStyle>
            <a:lvl1pPr algn="l">
              <a:defRPr sz="3628" b="1" cap="all"/>
            </a:lvl1pPr>
          </a:lstStyle>
          <a:p>
            <a:r>
              <a:rPr lang="zh-CN" altLang="en-US"/>
              <a:t>单击此处编辑母版标题样式</a:t>
            </a:r>
            <a:endParaRPr lang="en-US"/>
          </a:p>
        </p:txBody>
      </p:sp>
      <p:sp>
        <p:nvSpPr>
          <p:cNvPr id="3" name="文本占位符 2"/>
          <p:cNvSpPr>
            <a:spLocks noGrp="1"/>
          </p:cNvSpPr>
          <p:nvPr>
            <p:ph type="body" idx="1"/>
          </p:nvPr>
        </p:nvSpPr>
        <p:spPr>
          <a:xfrm>
            <a:off x="722880" y="2906713"/>
            <a:ext cx="7771680" cy="1500187"/>
          </a:xfrm>
          <a:prstGeom prst="rect">
            <a:avLst/>
          </a:prstGeom>
        </p:spPr>
        <p:txBody>
          <a:bodyPr anchor="b"/>
          <a:lstStyle>
            <a:lvl1pPr marL="0" indent="0">
              <a:buNone/>
              <a:defRPr sz="1814"/>
            </a:lvl1pPr>
            <a:lvl2pPr marL="414726" indent="0">
              <a:buNone/>
              <a:defRPr sz="1633"/>
            </a:lvl2pPr>
            <a:lvl3pPr marL="829452" indent="0">
              <a:buNone/>
              <a:defRPr sz="1451"/>
            </a:lvl3pPr>
            <a:lvl4pPr marL="1244178" indent="0">
              <a:buNone/>
              <a:defRPr sz="1270"/>
            </a:lvl4pPr>
            <a:lvl5pPr marL="1658904" indent="0">
              <a:buNone/>
              <a:defRPr sz="1270"/>
            </a:lvl5pPr>
            <a:lvl6pPr marL="2073631" indent="0">
              <a:buNone/>
              <a:defRPr sz="1270"/>
            </a:lvl6pPr>
            <a:lvl7pPr marL="2488357" indent="0">
              <a:buNone/>
              <a:defRPr sz="1270"/>
            </a:lvl7pPr>
            <a:lvl8pPr marL="2903083" indent="0">
              <a:buNone/>
              <a:defRPr sz="1270"/>
            </a:lvl8pPr>
            <a:lvl9pPr marL="3317809" indent="0">
              <a:buNone/>
              <a:defRPr sz="1270"/>
            </a:lvl9pPr>
          </a:lstStyle>
          <a:p>
            <a:pPr lvl="0"/>
            <a:r>
              <a:rPr lang="zh-CN" altLang="en-US"/>
              <a:t>单击此处编辑母版文本样式</a:t>
            </a:r>
          </a:p>
        </p:txBody>
      </p:sp>
    </p:spTree>
    <p:extLst>
      <p:ext uri="{BB962C8B-B14F-4D97-AF65-F5344CB8AC3E}">
        <p14:creationId xmlns:p14="http://schemas.microsoft.com/office/powerpoint/2010/main" val="1234746986"/>
      </p:ext>
    </p:extLst>
  </p:cSld>
  <p:clrMapOvr>
    <a:masterClrMapping/>
  </p:clrMapOvr>
  <p:transition spd="med">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920" y="1535113"/>
            <a:ext cx="403920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p:cNvSpPr>
            <a:spLocks noGrp="1"/>
          </p:cNvSpPr>
          <p:nvPr>
            <p:ph sz="half" idx="2"/>
          </p:nvPr>
        </p:nvSpPr>
        <p:spPr>
          <a:xfrm>
            <a:off x="457920" y="2174875"/>
            <a:ext cx="403920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441" y="1535113"/>
            <a:ext cx="404208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p:cNvSpPr>
            <a:spLocks noGrp="1"/>
          </p:cNvSpPr>
          <p:nvPr>
            <p:ph sz="quarter" idx="4"/>
          </p:nvPr>
        </p:nvSpPr>
        <p:spPr>
          <a:xfrm>
            <a:off x="4645441" y="2174875"/>
            <a:ext cx="404208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396785597"/>
      </p:ext>
    </p:extLst>
  </p:cSld>
  <p:clrMapOvr>
    <a:masterClrMapping/>
  </p:clrMapOvr>
  <p:transition spd="med">
    <p:wedg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
        <p:nvSpPr>
          <p:cNvPr id="3" name="内容占位符 2"/>
          <p:cNvSpPr>
            <a:spLocks noGrp="1"/>
          </p:cNvSpPr>
          <p:nvPr>
            <p:ph sz="half" idx="1"/>
          </p:nvPr>
        </p:nvSpPr>
        <p:spPr>
          <a:xfrm>
            <a:off x="457920" y="1600201"/>
            <a:ext cx="404496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p:cNvSpPr>
            <a:spLocks noGrp="1"/>
          </p:cNvSpPr>
          <p:nvPr>
            <p:ph sz="half" idx="2"/>
          </p:nvPr>
        </p:nvSpPr>
        <p:spPr>
          <a:xfrm>
            <a:off x="4641121" y="1600201"/>
            <a:ext cx="404640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1424317999"/>
      </p:ext>
    </p:extLst>
  </p:cSld>
  <p:clrMapOvr>
    <a:masterClrMapping/>
  </p:clrMapOvr>
  <p:transition spd="med">
    <p:wedg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920" y="1535113"/>
            <a:ext cx="403920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p:cNvSpPr>
            <a:spLocks noGrp="1"/>
          </p:cNvSpPr>
          <p:nvPr>
            <p:ph sz="half" idx="2"/>
          </p:nvPr>
        </p:nvSpPr>
        <p:spPr>
          <a:xfrm>
            <a:off x="457920" y="2174875"/>
            <a:ext cx="403920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p:cNvSpPr>
            <a:spLocks noGrp="1"/>
          </p:cNvSpPr>
          <p:nvPr>
            <p:ph type="body" sz="quarter" idx="3"/>
          </p:nvPr>
        </p:nvSpPr>
        <p:spPr>
          <a:xfrm>
            <a:off x="4645441" y="1535113"/>
            <a:ext cx="404208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p:cNvSpPr>
            <a:spLocks noGrp="1"/>
          </p:cNvSpPr>
          <p:nvPr>
            <p:ph sz="quarter" idx="4"/>
          </p:nvPr>
        </p:nvSpPr>
        <p:spPr>
          <a:xfrm>
            <a:off x="4645441" y="2174875"/>
            <a:ext cx="404208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697771095"/>
      </p:ext>
    </p:extLst>
  </p:cSld>
  <p:clrMapOvr>
    <a:masterClrMapping/>
  </p:clrMapOvr>
  <p:transition spd="med">
    <p:wedg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Tree>
    <p:extLst>
      <p:ext uri="{BB962C8B-B14F-4D97-AF65-F5344CB8AC3E}">
        <p14:creationId xmlns:p14="http://schemas.microsoft.com/office/powerpoint/2010/main" val="2706187503"/>
      </p:ext>
    </p:extLst>
  </p:cSld>
  <p:clrMapOvr>
    <a:masterClrMapping/>
  </p:clrMapOvr>
  <p:transition spd="med">
    <p:wedg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1375"/>
      </p:ext>
    </p:extLst>
  </p:cSld>
  <p:clrMapOvr>
    <a:masterClrMapping/>
  </p:clrMapOvr>
  <p:transition spd="med">
    <p:wedg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0" y="273050"/>
            <a:ext cx="3008160" cy="1162050"/>
          </a:xfrm>
          <a:prstGeom prst="rect">
            <a:avLst/>
          </a:prstGeom>
        </p:spPr>
        <p:txBody>
          <a:bodyPr anchor="b"/>
          <a:lstStyle>
            <a:lvl1pPr algn="l">
              <a:defRPr sz="1814" b="1"/>
            </a:lvl1pPr>
          </a:lstStyle>
          <a:p>
            <a:r>
              <a:rPr lang="zh-CN" altLang="en-US"/>
              <a:t>单击此处编辑母版标题样式</a:t>
            </a:r>
            <a:endParaRPr lang="en-US"/>
          </a:p>
        </p:txBody>
      </p:sp>
      <p:sp>
        <p:nvSpPr>
          <p:cNvPr id="3" name="内容占位符 2"/>
          <p:cNvSpPr>
            <a:spLocks noGrp="1"/>
          </p:cNvSpPr>
          <p:nvPr>
            <p:ph idx="1"/>
          </p:nvPr>
        </p:nvSpPr>
        <p:spPr>
          <a:xfrm>
            <a:off x="3575521" y="273051"/>
            <a:ext cx="5112000" cy="5853113"/>
          </a:xfrm>
          <a:prstGeom prst="rect">
            <a:avLst/>
          </a:prstGeo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p:cNvSpPr>
            <a:spLocks noGrp="1"/>
          </p:cNvSpPr>
          <p:nvPr>
            <p:ph type="body" sz="half" idx="2"/>
          </p:nvPr>
        </p:nvSpPr>
        <p:spPr>
          <a:xfrm>
            <a:off x="457920" y="1435101"/>
            <a:ext cx="3008160" cy="4691063"/>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Tree>
    <p:extLst>
      <p:ext uri="{BB962C8B-B14F-4D97-AF65-F5344CB8AC3E}">
        <p14:creationId xmlns:p14="http://schemas.microsoft.com/office/powerpoint/2010/main" val="3713578214"/>
      </p:ext>
    </p:extLst>
  </p:cSld>
  <p:clrMapOvr>
    <a:masterClrMapping/>
  </p:clrMapOvr>
  <p:transition spd="med">
    <p:wedg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801" y="4800600"/>
            <a:ext cx="5486400" cy="566738"/>
          </a:xfrm>
          <a:prstGeom prst="rect">
            <a:avLst/>
          </a:prstGeom>
        </p:spPr>
        <p:txBody>
          <a:bodyPr anchor="b"/>
          <a:lstStyle>
            <a:lvl1pPr algn="l">
              <a:defRPr sz="1814" b="1"/>
            </a:lvl1pPr>
          </a:lstStyle>
          <a:p>
            <a:r>
              <a:rPr lang="zh-CN" altLang="en-US"/>
              <a:t>单击此处编辑母版标题样式</a:t>
            </a:r>
            <a:endParaRPr lang="en-US"/>
          </a:p>
        </p:txBody>
      </p:sp>
      <p:sp>
        <p:nvSpPr>
          <p:cNvPr id="3" name="图片占位符 2"/>
          <p:cNvSpPr>
            <a:spLocks noGrp="1"/>
          </p:cNvSpPr>
          <p:nvPr>
            <p:ph type="pic" idx="1"/>
          </p:nvPr>
        </p:nvSpPr>
        <p:spPr>
          <a:xfrm>
            <a:off x="1792801" y="612775"/>
            <a:ext cx="5486400" cy="4114800"/>
          </a:xfrm>
          <a:prstGeom prst="rect">
            <a:avLst/>
          </a:prstGeo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pPr lvl="0"/>
            <a:r>
              <a:rPr lang="zh-CN" altLang="en-US" noProof="0"/>
              <a:t>单击图标添加图片</a:t>
            </a:r>
            <a:endParaRPr lang="en-US" noProof="0"/>
          </a:p>
        </p:txBody>
      </p:sp>
      <p:sp>
        <p:nvSpPr>
          <p:cNvPr id="4" name="文本占位符 3"/>
          <p:cNvSpPr>
            <a:spLocks noGrp="1"/>
          </p:cNvSpPr>
          <p:nvPr>
            <p:ph type="body" sz="half" idx="2"/>
          </p:nvPr>
        </p:nvSpPr>
        <p:spPr>
          <a:xfrm>
            <a:off x="1792801" y="5367338"/>
            <a:ext cx="5486400" cy="804862"/>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Tree>
    <p:extLst>
      <p:ext uri="{BB962C8B-B14F-4D97-AF65-F5344CB8AC3E}">
        <p14:creationId xmlns:p14="http://schemas.microsoft.com/office/powerpoint/2010/main" val="2607609426"/>
      </p:ext>
    </p:extLst>
  </p:cSld>
  <p:clrMapOvr>
    <a:masterClrMapping/>
  </p:clrMapOvr>
  <p:transition spd="med">
    <p:wedg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a:xfrm>
            <a:off x="457921" y="1600201"/>
            <a:ext cx="8229600" cy="4525963"/>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3590385581"/>
      </p:ext>
    </p:extLst>
  </p:cSld>
  <p:clrMapOvr>
    <a:masterClrMapping/>
  </p:clrMapOvr>
  <p:transition spd="med">
    <p:wedg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1200" y="274639"/>
            <a:ext cx="2056320" cy="5851525"/>
          </a:xfrm>
          <a:prstGeom prst="rect">
            <a:avLst/>
          </a:prstGeo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921" y="274639"/>
            <a:ext cx="6035040" cy="585152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3119757244"/>
      </p:ext>
    </p:extLst>
  </p:cSld>
  <p:clrMapOvr>
    <a:masterClrMapping/>
  </p:clrMapOvr>
  <p:transition spd="med">
    <p:wedg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40" y="2130426"/>
            <a:ext cx="7773120" cy="1470025"/>
          </a:xfrm>
          <a:prstGeom prst="rect">
            <a:avLst/>
          </a:prstGeom>
        </p:spPr>
        <p:txBody>
          <a:bodyPr/>
          <a:lstStyle/>
          <a:p>
            <a:r>
              <a:rPr lang="zh-CN" altLang="en-US"/>
              <a:t>单击此处编辑母版标题样式</a:t>
            </a:r>
            <a:endParaRPr lang="en-US"/>
          </a:p>
        </p:txBody>
      </p:sp>
      <p:sp>
        <p:nvSpPr>
          <p:cNvPr id="3" name="副标题 2"/>
          <p:cNvSpPr>
            <a:spLocks noGrp="1"/>
          </p:cNvSpPr>
          <p:nvPr>
            <p:ph type="subTitle" idx="1"/>
          </p:nvPr>
        </p:nvSpPr>
        <p:spPr>
          <a:xfrm>
            <a:off x="1372321" y="3886200"/>
            <a:ext cx="6400800" cy="1752600"/>
          </a:xfrm>
          <a:prstGeom prst="rect">
            <a:avLst/>
          </a:prstGeo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zh-CN" altLang="en-US"/>
              <a:t>单击此处编辑母版副标题样式</a:t>
            </a:r>
            <a:endParaRPr lang="en-US"/>
          </a:p>
        </p:txBody>
      </p:sp>
      <p:sp>
        <p:nvSpPr>
          <p:cNvPr id="4" name="日期占位符 2"/>
          <p:cNvSpPr>
            <a:spLocks noGrp="1" noChangeArrowheads="1"/>
          </p:cNvSpPr>
          <p:nvPr>
            <p:ph type="dt" sz="half" idx="10"/>
          </p:nvPr>
        </p:nvSpPr>
        <p:spPr>
          <a:ln/>
        </p:spPr>
        <p:txBody>
          <a:bodyPr/>
          <a:lstStyle>
            <a:lvl1pPr>
              <a:defRPr/>
            </a:lvl1pPr>
          </a:lstStyle>
          <a:p>
            <a:pPr>
              <a:defRPr/>
            </a:pPr>
            <a:endParaRPr 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4515C216-9ED5-40DA-8685-58724E24A3F3}" type="slidenum">
              <a:rPr lang="en-US" altLang="zh-CN"/>
              <a:pPr>
                <a:defRPr/>
              </a:pPr>
              <a:t>‹#›</a:t>
            </a:fld>
            <a:endParaRPr lang="en-US" altLang="zh-CN"/>
          </a:p>
        </p:txBody>
      </p:sp>
    </p:spTree>
    <p:extLst>
      <p:ext uri="{BB962C8B-B14F-4D97-AF65-F5344CB8AC3E}">
        <p14:creationId xmlns:p14="http://schemas.microsoft.com/office/powerpoint/2010/main" val="3260455448"/>
      </p:ext>
    </p:extLst>
  </p:cSld>
  <p:clrMapOvr>
    <a:masterClrMapping/>
  </p:clrMapOvr>
  <p:transition>
    <p:zoom/>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
        <p:nvSpPr>
          <p:cNvPr id="3" name="内容占位符 2"/>
          <p:cNvSpPr>
            <a:spLocks noGrp="1"/>
          </p:cNvSpPr>
          <p:nvPr>
            <p:ph idx="1"/>
          </p:nvPr>
        </p:nvSpPr>
        <p:spPr>
          <a:xfrm>
            <a:off x="457921" y="1600201"/>
            <a:ext cx="8229600" cy="4525963"/>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2"/>
          <p:cNvSpPr>
            <a:spLocks noGrp="1" noChangeArrowheads="1"/>
          </p:cNvSpPr>
          <p:nvPr>
            <p:ph type="dt" sz="half" idx="10"/>
          </p:nvPr>
        </p:nvSpPr>
        <p:spPr>
          <a:ln/>
        </p:spPr>
        <p:txBody>
          <a:bodyPr/>
          <a:lstStyle>
            <a:lvl1pPr>
              <a:defRPr/>
            </a:lvl1pPr>
          </a:lstStyle>
          <a:p>
            <a:pPr>
              <a:defRPr/>
            </a:pPr>
            <a:endParaRPr 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1A96EBE1-7D16-4885-8920-63DAF4D09FC9}" type="slidenum">
              <a:rPr lang="en-US" altLang="zh-CN"/>
              <a:pPr>
                <a:defRPr/>
              </a:pPr>
              <a:t>‹#›</a:t>
            </a:fld>
            <a:endParaRPr lang="en-US" altLang="zh-CN"/>
          </a:p>
        </p:txBody>
      </p:sp>
    </p:spTree>
    <p:extLst>
      <p:ext uri="{BB962C8B-B14F-4D97-AF65-F5344CB8AC3E}">
        <p14:creationId xmlns:p14="http://schemas.microsoft.com/office/powerpoint/2010/main" val="2202334841"/>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404765306"/>
      </p:ext>
    </p:extLst>
  </p:cSld>
  <p:clrMapOvr>
    <a:masterClrMapping/>
  </p:clrMapOvr>
  <p:transition spd="med">
    <p:wedg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880" y="4406901"/>
            <a:ext cx="7771680" cy="1362075"/>
          </a:xfrm>
          <a:prstGeom prst="rect">
            <a:avLst/>
          </a:prstGeom>
        </p:spPr>
        <p:txBody>
          <a:bodyPr anchor="t"/>
          <a:lstStyle>
            <a:lvl1pPr algn="l">
              <a:defRPr sz="3628" b="1" cap="all"/>
            </a:lvl1pPr>
          </a:lstStyle>
          <a:p>
            <a:r>
              <a:rPr lang="zh-CN" altLang="en-US"/>
              <a:t>单击此处编辑母版标题样式</a:t>
            </a:r>
            <a:endParaRPr lang="en-US"/>
          </a:p>
        </p:txBody>
      </p:sp>
      <p:sp>
        <p:nvSpPr>
          <p:cNvPr id="3" name="文本占位符 2"/>
          <p:cNvSpPr>
            <a:spLocks noGrp="1"/>
          </p:cNvSpPr>
          <p:nvPr>
            <p:ph type="body" idx="1"/>
          </p:nvPr>
        </p:nvSpPr>
        <p:spPr>
          <a:xfrm>
            <a:off x="722880" y="2906713"/>
            <a:ext cx="7771680" cy="1500187"/>
          </a:xfrm>
          <a:prstGeom prst="rect">
            <a:avLst/>
          </a:prstGeom>
        </p:spPr>
        <p:txBody>
          <a:bodyPr anchor="b"/>
          <a:lstStyle>
            <a:lvl1pPr marL="0" indent="0">
              <a:buNone/>
              <a:defRPr sz="1814"/>
            </a:lvl1pPr>
            <a:lvl2pPr marL="414726" indent="0">
              <a:buNone/>
              <a:defRPr sz="1633"/>
            </a:lvl2pPr>
            <a:lvl3pPr marL="829452" indent="0">
              <a:buNone/>
              <a:defRPr sz="1451"/>
            </a:lvl3pPr>
            <a:lvl4pPr marL="1244178" indent="0">
              <a:buNone/>
              <a:defRPr sz="1270"/>
            </a:lvl4pPr>
            <a:lvl5pPr marL="1658904" indent="0">
              <a:buNone/>
              <a:defRPr sz="1270"/>
            </a:lvl5pPr>
            <a:lvl6pPr marL="2073631" indent="0">
              <a:buNone/>
              <a:defRPr sz="1270"/>
            </a:lvl6pPr>
            <a:lvl7pPr marL="2488357" indent="0">
              <a:buNone/>
              <a:defRPr sz="1270"/>
            </a:lvl7pPr>
            <a:lvl8pPr marL="2903083" indent="0">
              <a:buNone/>
              <a:defRPr sz="1270"/>
            </a:lvl8pPr>
            <a:lvl9pPr marL="3317809" indent="0">
              <a:buNone/>
              <a:defRPr sz="1270"/>
            </a:lvl9pPr>
          </a:lstStyle>
          <a:p>
            <a:pPr lvl="0"/>
            <a:r>
              <a:rPr lang="zh-CN" altLang="en-US"/>
              <a:t>单击此处编辑母版文本样式</a:t>
            </a:r>
          </a:p>
        </p:txBody>
      </p:sp>
      <p:sp>
        <p:nvSpPr>
          <p:cNvPr id="4" name="日期占位符 2"/>
          <p:cNvSpPr>
            <a:spLocks noGrp="1" noChangeArrowheads="1"/>
          </p:cNvSpPr>
          <p:nvPr>
            <p:ph type="dt" sz="half" idx="10"/>
          </p:nvPr>
        </p:nvSpPr>
        <p:spPr>
          <a:ln/>
        </p:spPr>
        <p:txBody>
          <a:bodyPr/>
          <a:lstStyle>
            <a:lvl1pPr>
              <a:defRPr/>
            </a:lvl1pPr>
          </a:lstStyle>
          <a:p>
            <a:pPr>
              <a:defRPr/>
            </a:pPr>
            <a:endParaRPr 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346701F9-C104-479D-9336-681ADFA21FED}" type="slidenum">
              <a:rPr lang="en-US" altLang="zh-CN"/>
              <a:pPr>
                <a:defRPr/>
              </a:pPr>
              <a:t>‹#›</a:t>
            </a:fld>
            <a:endParaRPr lang="en-US" altLang="zh-CN"/>
          </a:p>
        </p:txBody>
      </p:sp>
    </p:spTree>
    <p:extLst>
      <p:ext uri="{BB962C8B-B14F-4D97-AF65-F5344CB8AC3E}">
        <p14:creationId xmlns:p14="http://schemas.microsoft.com/office/powerpoint/2010/main" val="1367972588"/>
      </p:ext>
    </p:extLst>
  </p:cSld>
  <p:clrMapOvr>
    <a:masterClrMapping/>
  </p:clrMapOvr>
  <p:transition>
    <p:zoom/>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
        <p:nvSpPr>
          <p:cNvPr id="3" name="内容占位符 2"/>
          <p:cNvSpPr>
            <a:spLocks noGrp="1"/>
          </p:cNvSpPr>
          <p:nvPr>
            <p:ph sz="half" idx="1"/>
          </p:nvPr>
        </p:nvSpPr>
        <p:spPr>
          <a:xfrm>
            <a:off x="457920" y="1600201"/>
            <a:ext cx="404496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p:cNvSpPr>
            <a:spLocks noGrp="1"/>
          </p:cNvSpPr>
          <p:nvPr>
            <p:ph sz="half" idx="2"/>
          </p:nvPr>
        </p:nvSpPr>
        <p:spPr>
          <a:xfrm>
            <a:off x="4641121" y="1600201"/>
            <a:ext cx="404640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2"/>
          <p:cNvSpPr>
            <a:spLocks noGrp="1" noChangeArrowheads="1"/>
          </p:cNvSpPr>
          <p:nvPr>
            <p:ph type="dt" sz="half" idx="10"/>
          </p:nvPr>
        </p:nvSpPr>
        <p:spPr>
          <a:ln/>
        </p:spPr>
        <p:txBody>
          <a:bodyPr/>
          <a:lstStyle>
            <a:lvl1pPr>
              <a:defRPr/>
            </a:lvl1pPr>
          </a:lstStyle>
          <a:p>
            <a:pPr>
              <a:defRPr/>
            </a:pPr>
            <a:endParaRPr 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0FA6C13A-479C-4462-9E12-09C34C6870BD}" type="slidenum">
              <a:rPr lang="en-US" altLang="zh-CN"/>
              <a:pPr>
                <a:defRPr/>
              </a:pPr>
              <a:t>‹#›</a:t>
            </a:fld>
            <a:endParaRPr lang="en-US" altLang="zh-CN"/>
          </a:p>
        </p:txBody>
      </p:sp>
    </p:spTree>
    <p:extLst>
      <p:ext uri="{BB962C8B-B14F-4D97-AF65-F5344CB8AC3E}">
        <p14:creationId xmlns:p14="http://schemas.microsoft.com/office/powerpoint/2010/main" val="2274145854"/>
      </p:ext>
    </p:extLst>
  </p:cSld>
  <p:clrMapOvr>
    <a:masterClrMapping/>
  </p:clrMapOvr>
  <p:transition>
    <p:zo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920" y="1535113"/>
            <a:ext cx="403920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p:cNvSpPr>
            <a:spLocks noGrp="1"/>
          </p:cNvSpPr>
          <p:nvPr>
            <p:ph sz="half" idx="2"/>
          </p:nvPr>
        </p:nvSpPr>
        <p:spPr>
          <a:xfrm>
            <a:off x="457920" y="2174875"/>
            <a:ext cx="403920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p:cNvSpPr>
            <a:spLocks noGrp="1"/>
          </p:cNvSpPr>
          <p:nvPr>
            <p:ph type="body" sz="quarter" idx="3"/>
          </p:nvPr>
        </p:nvSpPr>
        <p:spPr>
          <a:xfrm>
            <a:off x="4645441" y="1535113"/>
            <a:ext cx="404208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p:cNvSpPr>
            <a:spLocks noGrp="1"/>
          </p:cNvSpPr>
          <p:nvPr>
            <p:ph sz="quarter" idx="4"/>
          </p:nvPr>
        </p:nvSpPr>
        <p:spPr>
          <a:xfrm>
            <a:off x="4645441" y="2174875"/>
            <a:ext cx="404208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2"/>
          <p:cNvSpPr>
            <a:spLocks noGrp="1" noChangeArrowheads="1"/>
          </p:cNvSpPr>
          <p:nvPr>
            <p:ph type="dt" sz="half" idx="10"/>
          </p:nvPr>
        </p:nvSpPr>
        <p:spPr>
          <a:ln/>
        </p:spPr>
        <p:txBody>
          <a:bodyPr/>
          <a:lstStyle>
            <a:lvl1pPr>
              <a:defRPr/>
            </a:lvl1pPr>
          </a:lstStyle>
          <a:p>
            <a:pPr>
              <a:defRPr/>
            </a:pPr>
            <a:endParaRPr lang="en-US"/>
          </a:p>
        </p:txBody>
      </p:sp>
      <p:sp>
        <p:nvSpPr>
          <p:cNvPr id="8"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9" name="灯片编号占位符 4"/>
          <p:cNvSpPr>
            <a:spLocks noGrp="1" noChangeArrowheads="1"/>
          </p:cNvSpPr>
          <p:nvPr>
            <p:ph type="sldNum" sz="quarter" idx="12"/>
          </p:nvPr>
        </p:nvSpPr>
        <p:spPr>
          <a:ln/>
        </p:spPr>
        <p:txBody>
          <a:bodyPr/>
          <a:lstStyle>
            <a:lvl1pPr>
              <a:defRPr/>
            </a:lvl1pPr>
          </a:lstStyle>
          <a:p>
            <a:pPr>
              <a:defRPr/>
            </a:pPr>
            <a:fld id="{4A8C0036-50B6-4D0D-A83E-0B653742F156}" type="slidenum">
              <a:rPr lang="en-US" altLang="zh-CN"/>
              <a:pPr>
                <a:defRPr/>
              </a:pPr>
              <a:t>‹#›</a:t>
            </a:fld>
            <a:endParaRPr lang="en-US" altLang="zh-CN"/>
          </a:p>
        </p:txBody>
      </p:sp>
    </p:spTree>
    <p:extLst>
      <p:ext uri="{BB962C8B-B14F-4D97-AF65-F5344CB8AC3E}">
        <p14:creationId xmlns:p14="http://schemas.microsoft.com/office/powerpoint/2010/main" val="3110179418"/>
      </p:ext>
    </p:extLst>
  </p:cSld>
  <p:clrMapOvr>
    <a:masterClrMapping/>
  </p:clrMapOvr>
  <p:transition>
    <p:zo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
        <p:nvSpPr>
          <p:cNvPr id="3" name="日期占位符 2"/>
          <p:cNvSpPr>
            <a:spLocks noGrp="1" noChangeArrowheads="1"/>
          </p:cNvSpPr>
          <p:nvPr>
            <p:ph type="dt" sz="half" idx="10"/>
          </p:nvPr>
        </p:nvSpPr>
        <p:spPr>
          <a:ln/>
        </p:spPr>
        <p:txBody>
          <a:bodyPr/>
          <a:lstStyle>
            <a:lvl1pPr>
              <a:defRPr/>
            </a:lvl1pPr>
          </a:lstStyle>
          <a:p>
            <a:pPr>
              <a:defRPr/>
            </a:pPr>
            <a:endParaRPr lang="en-US"/>
          </a:p>
        </p:txBody>
      </p:sp>
      <p:sp>
        <p:nvSpPr>
          <p:cNvPr id="4"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5" name="灯片编号占位符 4"/>
          <p:cNvSpPr>
            <a:spLocks noGrp="1" noChangeArrowheads="1"/>
          </p:cNvSpPr>
          <p:nvPr>
            <p:ph type="sldNum" sz="quarter" idx="12"/>
          </p:nvPr>
        </p:nvSpPr>
        <p:spPr>
          <a:ln/>
        </p:spPr>
        <p:txBody>
          <a:bodyPr/>
          <a:lstStyle>
            <a:lvl1pPr>
              <a:defRPr/>
            </a:lvl1pPr>
          </a:lstStyle>
          <a:p>
            <a:pPr>
              <a:defRPr/>
            </a:pPr>
            <a:fld id="{997B1C65-7CF2-4CDA-9485-404F574FC834}" type="slidenum">
              <a:rPr lang="en-US" altLang="zh-CN"/>
              <a:pPr>
                <a:defRPr/>
              </a:pPr>
              <a:t>‹#›</a:t>
            </a:fld>
            <a:endParaRPr lang="en-US" altLang="zh-CN"/>
          </a:p>
        </p:txBody>
      </p:sp>
    </p:spTree>
    <p:extLst>
      <p:ext uri="{BB962C8B-B14F-4D97-AF65-F5344CB8AC3E}">
        <p14:creationId xmlns:p14="http://schemas.microsoft.com/office/powerpoint/2010/main" val="1148760148"/>
      </p:ext>
    </p:extLst>
  </p:cSld>
  <p:clrMapOvr>
    <a:masterClrMapping/>
  </p:clrMapOvr>
  <p:transition>
    <p:zo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a:ln/>
        </p:spPr>
        <p:txBody>
          <a:bodyPr/>
          <a:lstStyle>
            <a:lvl1pPr>
              <a:defRPr/>
            </a:lvl1pPr>
          </a:lstStyle>
          <a:p>
            <a:pPr>
              <a:defRPr/>
            </a:pPr>
            <a:endParaRPr lang="en-US"/>
          </a:p>
        </p:txBody>
      </p:sp>
      <p:sp>
        <p:nvSpPr>
          <p:cNvPr id="3"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4" name="灯片编号占位符 4"/>
          <p:cNvSpPr>
            <a:spLocks noGrp="1" noChangeArrowheads="1"/>
          </p:cNvSpPr>
          <p:nvPr>
            <p:ph type="sldNum" sz="quarter" idx="12"/>
          </p:nvPr>
        </p:nvSpPr>
        <p:spPr>
          <a:ln/>
        </p:spPr>
        <p:txBody>
          <a:bodyPr/>
          <a:lstStyle>
            <a:lvl1pPr>
              <a:defRPr/>
            </a:lvl1pPr>
          </a:lstStyle>
          <a:p>
            <a:pPr>
              <a:defRPr/>
            </a:pPr>
            <a:fld id="{362F1ACC-335E-4AC7-84B3-9F8F6842C9FF}" type="slidenum">
              <a:rPr lang="en-US" altLang="zh-CN"/>
              <a:pPr>
                <a:defRPr/>
              </a:pPr>
              <a:t>‹#›</a:t>
            </a:fld>
            <a:endParaRPr lang="en-US" altLang="zh-CN"/>
          </a:p>
        </p:txBody>
      </p:sp>
    </p:spTree>
    <p:extLst>
      <p:ext uri="{BB962C8B-B14F-4D97-AF65-F5344CB8AC3E}">
        <p14:creationId xmlns:p14="http://schemas.microsoft.com/office/powerpoint/2010/main" val="3009289687"/>
      </p:ext>
    </p:extLst>
  </p:cSld>
  <p:clrMapOvr>
    <a:masterClrMapping/>
  </p:clrMapOvr>
  <p:transition>
    <p:zo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0" y="273050"/>
            <a:ext cx="3008160" cy="1162050"/>
          </a:xfrm>
          <a:prstGeom prst="rect">
            <a:avLst/>
          </a:prstGeom>
        </p:spPr>
        <p:txBody>
          <a:bodyPr anchor="b"/>
          <a:lstStyle>
            <a:lvl1pPr algn="l">
              <a:defRPr sz="1814" b="1"/>
            </a:lvl1pPr>
          </a:lstStyle>
          <a:p>
            <a:r>
              <a:rPr lang="zh-CN" altLang="en-US"/>
              <a:t>单击此处编辑母版标题样式</a:t>
            </a:r>
            <a:endParaRPr lang="en-US"/>
          </a:p>
        </p:txBody>
      </p:sp>
      <p:sp>
        <p:nvSpPr>
          <p:cNvPr id="3" name="内容占位符 2"/>
          <p:cNvSpPr>
            <a:spLocks noGrp="1"/>
          </p:cNvSpPr>
          <p:nvPr>
            <p:ph idx="1"/>
          </p:nvPr>
        </p:nvSpPr>
        <p:spPr>
          <a:xfrm>
            <a:off x="3575521" y="273051"/>
            <a:ext cx="5112000" cy="5853113"/>
          </a:xfrm>
          <a:prstGeom prst="rect">
            <a:avLst/>
          </a:prstGeo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p:cNvSpPr>
            <a:spLocks noGrp="1"/>
          </p:cNvSpPr>
          <p:nvPr>
            <p:ph type="body" sz="half" idx="2"/>
          </p:nvPr>
        </p:nvSpPr>
        <p:spPr>
          <a:xfrm>
            <a:off x="457920" y="1435101"/>
            <a:ext cx="3008160" cy="4691063"/>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endParaRPr 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87258B64-FC7F-4BF7-91D0-F04E9A0C1CA8}" type="slidenum">
              <a:rPr lang="en-US" altLang="zh-CN"/>
              <a:pPr>
                <a:defRPr/>
              </a:pPr>
              <a:t>‹#›</a:t>
            </a:fld>
            <a:endParaRPr lang="en-US" altLang="zh-CN"/>
          </a:p>
        </p:txBody>
      </p:sp>
    </p:spTree>
    <p:extLst>
      <p:ext uri="{BB962C8B-B14F-4D97-AF65-F5344CB8AC3E}">
        <p14:creationId xmlns:p14="http://schemas.microsoft.com/office/powerpoint/2010/main" val="1044402415"/>
      </p:ext>
    </p:extLst>
  </p:cSld>
  <p:clrMapOvr>
    <a:masterClrMapping/>
  </p:clrMapOvr>
  <p:transition>
    <p:zo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801" y="4800600"/>
            <a:ext cx="5486400" cy="566738"/>
          </a:xfrm>
          <a:prstGeom prst="rect">
            <a:avLst/>
          </a:prstGeom>
        </p:spPr>
        <p:txBody>
          <a:bodyPr anchor="b"/>
          <a:lstStyle>
            <a:lvl1pPr algn="l">
              <a:defRPr sz="1814" b="1"/>
            </a:lvl1pPr>
          </a:lstStyle>
          <a:p>
            <a:r>
              <a:rPr lang="zh-CN" altLang="en-US"/>
              <a:t>单击此处编辑母版标题样式</a:t>
            </a:r>
            <a:endParaRPr lang="en-US"/>
          </a:p>
        </p:txBody>
      </p:sp>
      <p:sp>
        <p:nvSpPr>
          <p:cNvPr id="3" name="图片占位符 2"/>
          <p:cNvSpPr>
            <a:spLocks noGrp="1"/>
          </p:cNvSpPr>
          <p:nvPr>
            <p:ph type="pic" idx="1"/>
          </p:nvPr>
        </p:nvSpPr>
        <p:spPr>
          <a:xfrm>
            <a:off x="1792801" y="612775"/>
            <a:ext cx="5486400" cy="4114800"/>
          </a:xfrm>
          <a:prstGeom prst="rect">
            <a:avLst/>
          </a:prstGeo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pPr lvl="0"/>
            <a:r>
              <a:rPr lang="zh-CN" altLang="en-US" noProof="0"/>
              <a:t>单击图标添加图片</a:t>
            </a:r>
            <a:endParaRPr lang="en-US" noProof="0"/>
          </a:p>
        </p:txBody>
      </p:sp>
      <p:sp>
        <p:nvSpPr>
          <p:cNvPr id="4" name="文本占位符 3"/>
          <p:cNvSpPr>
            <a:spLocks noGrp="1"/>
          </p:cNvSpPr>
          <p:nvPr>
            <p:ph type="body" sz="half" idx="2"/>
          </p:nvPr>
        </p:nvSpPr>
        <p:spPr>
          <a:xfrm>
            <a:off x="1792801" y="5367338"/>
            <a:ext cx="5486400" cy="804862"/>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endParaRPr lang="en-US"/>
          </a:p>
        </p:txBody>
      </p:sp>
      <p:sp>
        <p:nvSpPr>
          <p:cNvPr id="6"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0BE57847-EE02-4FF3-97BD-216A8D650CA7}" type="slidenum">
              <a:rPr lang="en-US" altLang="zh-CN"/>
              <a:pPr>
                <a:defRPr/>
              </a:pPr>
              <a:t>‹#›</a:t>
            </a:fld>
            <a:endParaRPr lang="en-US" altLang="zh-CN"/>
          </a:p>
        </p:txBody>
      </p:sp>
    </p:spTree>
    <p:extLst>
      <p:ext uri="{BB962C8B-B14F-4D97-AF65-F5344CB8AC3E}">
        <p14:creationId xmlns:p14="http://schemas.microsoft.com/office/powerpoint/2010/main" val="2187881300"/>
      </p:ext>
    </p:extLst>
  </p:cSld>
  <p:clrMapOvr>
    <a:masterClrMapping/>
  </p:clrMapOvr>
  <p:transition>
    <p:zo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a:xfrm>
            <a:off x="457921" y="1600201"/>
            <a:ext cx="8229600" cy="4525963"/>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2"/>
          <p:cNvSpPr>
            <a:spLocks noGrp="1" noChangeArrowheads="1"/>
          </p:cNvSpPr>
          <p:nvPr>
            <p:ph type="dt" sz="half" idx="10"/>
          </p:nvPr>
        </p:nvSpPr>
        <p:spPr>
          <a:ln/>
        </p:spPr>
        <p:txBody>
          <a:bodyPr/>
          <a:lstStyle>
            <a:lvl1pPr>
              <a:defRPr/>
            </a:lvl1pPr>
          </a:lstStyle>
          <a:p>
            <a:pPr>
              <a:defRPr/>
            </a:pPr>
            <a:endParaRPr 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B37EE094-1DF8-474D-A91D-C0BAFBB7BB85}" type="slidenum">
              <a:rPr lang="en-US" altLang="zh-CN"/>
              <a:pPr>
                <a:defRPr/>
              </a:pPr>
              <a:t>‹#›</a:t>
            </a:fld>
            <a:endParaRPr lang="en-US" altLang="zh-CN"/>
          </a:p>
        </p:txBody>
      </p:sp>
    </p:spTree>
    <p:extLst>
      <p:ext uri="{BB962C8B-B14F-4D97-AF65-F5344CB8AC3E}">
        <p14:creationId xmlns:p14="http://schemas.microsoft.com/office/powerpoint/2010/main" val="1828179906"/>
      </p:ext>
    </p:extLst>
  </p:cSld>
  <p:clrMapOvr>
    <a:masterClrMapping/>
  </p:clrMapOvr>
  <p:transition>
    <p:zoom/>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1200" y="274639"/>
            <a:ext cx="2056320" cy="5851525"/>
          </a:xfrm>
          <a:prstGeom prst="rect">
            <a:avLst/>
          </a:prstGeo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921" y="274639"/>
            <a:ext cx="6035040" cy="585152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2"/>
          <p:cNvSpPr>
            <a:spLocks noGrp="1" noChangeArrowheads="1"/>
          </p:cNvSpPr>
          <p:nvPr>
            <p:ph type="dt" sz="half" idx="10"/>
          </p:nvPr>
        </p:nvSpPr>
        <p:spPr>
          <a:ln/>
        </p:spPr>
        <p:txBody>
          <a:bodyPr/>
          <a:lstStyle>
            <a:lvl1pPr>
              <a:defRPr/>
            </a:lvl1pPr>
          </a:lstStyle>
          <a:p>
            <a:pPr>
              <a:defRPr/>
            </a:pPr>
            <a:endParaRPr lang="en-US"/>
          </a:p>
        </p:txBody>
      </p:sp>
      <p:sp>
        <p:nvSpPr>
          <p:cNvPr id="5" name="页脚占位符 3"/>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FBB76989-5F32-4433-A643-DF460770ECD5}" type="slidenum">
              <a:rPr lang="en-US" altLang="zh-CN"/>
              <a:pPr>
                <a:defRPr/>
              </a:pPr>
              <a:t>‹#›</a:t>
            </a:fld>
            <a:endParaRPr lang="en-US" altLang="zh-CN"/>
          </a:p>
        </p:txBody>
      </p:sp>
    </p:spTree>
    <p:extLst>
      <p:ext uri="{BB962C8B-B14F-4D97-AF65-F5344CB8AC3E}">
        <p14:creationId xmlns:p14="http://schemas.microsoft.com/office/powerpoint/2010/main" val="3394610262"/>
      </p:ext>
    </p:extLst>
  </p:cSld>
  <p:clrMapOvr>
    <a:masterClrMapping/>
  </p:clrMapOvr>
  <p:transition>
    <p:zoom/>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40" y="2130426"/>
            <a:ext cx="7773120" cy="1470025"/>
          </a:xfrm>
          <a:prstGeom prst="rect">
            <a:avLst/>
          </a:prstGeom>
        </p:spPr>
        <p:txBody>
          <a:bodyPr/>
          <a:lstStyle/>
          <a:p>
            <a:r>
              <a:rPr lang="zh-CN" altLang="en-US"/>
              <a:t>单击此处编辑母版标题样式</a:t>
            </a:r>
            <a:endParaRPr lang="en-US"/>
          </a:p>
        </p:txBody>
      </p:sp>
      <p:sp>
        <p:nvSpPr>
          <p:cNvPr id="3" name="副标题 2"/>
          <p:cNvSpPr>
            <a:spLocks noGrp="1"/>
          </p:cNvSpPr>
          <p:nvPr>
            <p:ph type="subTitle" idx="1"/>
          </p:nvPr>
        </p:nvSpPr>
        <p:spPr>
          <a:xfrm>
            <a:off x="1372321" y="3886200"/>
            <a:ext cx="6400800" cy="1752600"/>
          </a:xfrm>
          <a:prstGeom prst="rect">
            <a:avLst/>
          </a:prstGeo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zh-CN" altLang="en-US"/>
              <a:t>单击此处编辑母版副标题样式</a:t>
            </a:r>
            <a:endParaRPr lang="en-US"/>
          </a:p>
        </p:txBody>
      </p:sp>
    </p:spTree>
    <p:extLst>
      <p:ext uri="{BB962C8B-B14F-4D97-AF65-F5344CB8AC3E}">
        <p14:creationId xmlns:p14="http://schemas.microsoft.com/office/powerpoint/2010/main" val="1413622963"/>
      </p:ext>
    </p:extLst>
  </p:cSld>
  <p:clrMapOvr>
    <a:masterClrMapping/>
  </p:clrMapOvr>
  <p:transition spd="med">
    <p:wedg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317110"/>
      </p:ext>
    </p:extLst>
  </p:cSld>
  <p:clrMapOvr>
    <a:masterClrMapping/>
  </p:clrMapOvr>
  <p:transition spd="med">
    <p:wedg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
        <p:nvSpPr>
          <p:cNvPr id="3" name="内容占位符 2"/>
          <p:cNvSpPr>
            <a:spLocks noGrp="1"/>
          </p:cNvSpPr>
          <p:nvPr>
            <p:ph idx="1"/>
          </p:nvPr>
        </p:nvSpPr>
        <p:spPr>
          <a:xfrm>
            <a:off x="457921" y="1600201"/>
            <a:ext cx="8229600" cy="4525963"/>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1221258948"/>
      </p:ext>
    </p:extLst>
  </p:cSld>
  <p:clrMapOvr>
    <a:masterClrMapping/>
  </p:clrMapOvr>
  <p:transition spd="med">
    <p:wedg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880" y="4406901"/>
            <a:ext cx="7771680" cy="1362075"/>
          </a:xfrm>
          <a:prstGeom prst="rect">
            <a:avLst/>
          </a:prstGeom>
        </p:spPr>
        <p:txBody>
          <a:bodyPr anchor="t"/>
          <a:lstStyle>
            <a:lvl1pPr algn="l">
              <a:defRPr sz="3628" b="1" cap="all"/>
            </a:lvl1pPr>
          </a:lstStyle>
          <a:p>
            <a:r>
              <a:rPr lang="zh-CN" altLang="en-US"/>
              <a:t>单击此处编辑母版标题样式</a:t>
            </a:r>
            <a:endParaRPr lang="en-US"/>
          </a:p>
        </p:txBody>
      </p:sp>
      <p:sp>
        <p:nvSpPr>
          <p:cNvPr id="3" name="文本占位符 2"/>
          <p:cNvSpPr>
            <a:spLocks noGrp="1"/>
          </p:cNvSpPr>
          <p:nvPr>
            <p:ph type="body" idx="1"/>
          </p:nvPr>
        </p:nvSpPr>
        <p:spPr>
          <a:xfrm>
            <a:off x="722880" y="2906713"/>
            <a:ext cx="7771680" cy="1500187"/>
          </a:xfrm>
          <a:prstGeom prst="rect">
            <a:avLst/>
          </a:prstGeom>
        </p:spPr>
        <p:txBody>
          <a:bodyPr anchor="b"/>
          <a:lstStyle>
            <a:lvl1pPr marL="0" indent="0">
              <a:buNone/>
              <a:defRPr sz="1814"/>
            </a:lvl1pPr>
            <a:lvl2pPr marL="414726" indent="0">
              <a:buNone/>
              <a:defRPr sz="1633"/>
            </a:lvl2pPr>
            <a:lvl3pPr marL="829452" indent="0">
              <a:buNone/>
              <a:defRPr sz="1451"/>
            </a:lvl3pPr>
            <a:lvl4pPr marL="1244178" indent="0">
              <a:buNone/>
              <a:defRPr sz="1270"/>
            </a:lvl4pPr>
            <a:lvl5pPr marL="1658904" indent="0">
              <a:buNone/>
              <a:defRPr sz="1270"/>
            </a:lvl5pPr>
            <a:lvl6pPr marL="2073631" indent="0">
              <a:buNone/>
              <a:defRPr sz="1270"/>
            </a:lvl6pPr>
            <a:lvl7pPr marL="2488357" indent="0">
              <a:buNone/>
              <a:defRPr sz="1270"/>
            </a:lvl7pPr>
            <a:lvl8pPr marL="2903083" indent="0">
              <a:buNone/>
              <a:defRPr sz="1270"/>
            </a:lvl8pPr>
            <a:lvl9pPr marL="3317809" indent="0">
              <a:buNone/>
              <a:defRPr sz="1270"/>
            </a:lvl9pPr>
          </a:lstStyle>
          <a:p>
            <a:pPr lvl="0"/>
            <a:r>
              <a:rPr lang="zh-CN" altLang="en-US"/>
              <a:t>单击此处编辑母版文本样式</a:t>
            </a:r>
          </a:p>
        </p:txBody>
      </p:sp>
    </p:spTree>
    <p:extLst>
      <p:ext uri="{BB962C8B-B14F-4D97-AF65-F5344CB8AC3E}">
        <p14:creationId xmlns:p14="http://schemas.microsoft.com/office/powerpoint/2010/main" val="4021612813"/>
      </p:ext>
    </p:extLst>
  </p:cSld>
  <p:clrMapOvr>
    <a:masterClrMapping/>
  </p:clrMapOvr>
  <p:transition spd="med">
    <p:wedg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
        <p:nvSpPr>
          <p:cNvPr id="3" name="内容占位符 2"/>
          <p:cNvSpPr>
            <a:spLocks noGrp="1"/>
          </p:cNvSpPr>
          <p:nvPr>
            <p:ph sz="half" idx="1"/>
          </p:nvPr>
        </p:nvSpPr>
        <p:spPr>
          <a:xfrm>
            <a:off x="457920" y="1600201"/>
            <a:ext cx="404496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p:cNvSpPr>
            <a:spLocks noGrp="1"/>
          </p:cNvSpPr>
          <p:nvPr>
            <p:ph sz="half" idx="2"/>
          </p:nvPr>
        </p:nvSpPr>
        <p:spPr>
          <a:xfrm>
            <a:off x="4641121" y="1600201"/>
            <a:ext cx="4046400" cy="4525963"/>
          </a:xfrm>
          <a:prstGeom prst="rect">
            <a:avLst/>
          </a:prstGeo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4242261596"/>
      </p:ext>
    </p:extLst>
  </p:cSld>
  <p:clrMapOvr>
    <a:masterClrMapping/>
  </p:clrMapOvr>
  <p:transition spd="med">
    <p:wedg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920" y="1535113"/>
            <a:ext cx="403920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4" name="内容占位符 3"/>
          <p:cNvSpPr>
            <a:spLocks noGrp="1"/>
          </p:cNvSpPr>
          <p:nvPr>
            <p:ph sz="half" idx="2"/>
          </p:nvPr>
        </p:nvSpPr>
        <p:spPr>
          <a:xfrm>
            <a:off x="457920" y="2174875"/>
            <a:ext cx="403920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p:cNvSpPr>
            <a:spLocks noGrp="1"/>
          </p:cNvSpPr>
          <p:nvPr>
            <p:ph type="body" sz="quarter" idx="3"/>
          </p:nvPr>
        </p:nvSpPr>
        <p:spPr>
          <a:xfrm>
            <a:off x="4645441" y="1535113"/>
            <a:ext cx="4042080" cy="639762"/>
          </a:xfrm>
          <a:prstGeom prst="rect">
            <a:avLst/>
          </a:prstGeom>
        </p:spPr>
        <p:txBody>
          <a:bodyPr anchor="b"/>
          <a:lstStyle>
            <a:lvl1pPr marL="0" indent="0">
              <a:buNone/>
              <a:defRPr sz="2177" b="1"/>
            </a:lvl1pPr>
            <a:lvl2pPr marL="414726" indent="0">
              <a:buNone/>
              <a:defRPr sz="1814" b="1"/>
            </a:lvl2pPr>
            <a:lvl3pPr marL="829452" indent="0">
              <a:buNone/>
              <a:defRPr sz="1633" b="1"/>
            </a:lvl3pPr>
            <a:lvl4pPr marL="1244178" indent="0">
              <a:buNone/>
              <a:defRPr sz="1451" b="1"/>
            </a:lvl4pPr>
            <a:lvl5pPr marL="1658904" indent="0">
              <a:buNone/>
              <a:defRPr sz="1451" b="1"/>
            </a:lvl5pPr>
            <a:lvl6pPr marL="2073631" indent="0">
              <a:buNone/>
              <a:defRPr sz="1451" b="1"/>
            </a:lvl6pPr>
            <a:lvl7pPr marL="2488357" indent="0">
              <a:buNone/>
              <a:defRPr sz="1451" b="1"/>
            </a:lvl7pPr>
            <a:lvl8pPr marL="2903083" indent="0">
              <a:buNone/>
              <a:defRPr sz="1451" b="1"/>
            </a:lvl8pPr>
            <a:lvl9pPr marL="3317809" indent="0">
              <a:buNone/>
              <a:defRPr sz="1451" b="1"/>
            </a:lvl9pPr>
          </a:lstStyle>
          <a:p>
            <a:pPr lvl="0"/>
            <a:r>
              <a:rPr lang="zh-CN" altLang="en-US"/>
              <a:t>单击此处编辑母版文本样式</a:t>
            </a:r>
          </a:p>
        </p:txBody>
      </p:sp>
      <p:sp>
        <p:nvSpPr>
          <p:cNvPr id="6" name="内容占位符 5"/>
          <p:cNvSpPr>
            <a:spLocks noGrp="1"/>
          </p:cNvSpPr>
          <p:nvPr>
            <p:ph sz="quarter" idx="4"/>
          </p:nvPr>
        </p:nvSpPr>
        <p:spPr>
          <a:xfrm>
            <a:off x="4645441" y="2174875"/>
            <a:ext cx="4042080" cy="3951288"/>
          </a:xfrm>
          <a:prstGeom prst="rect">
            <a:avLst/>
          </a:prstGeo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1827216403"/>
      </p:ext>
    </p:extLst>
  </p:cSld>
  <p:clrMapOvr>
    <a:masterClrMapping/>
  </p:clrMapOvr>
  <p:transition spd="med">
    <p:wedg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Tree>
    <p:extLst>
      <p:ext uri="{BB962C8B-B14F-4D97-AF65-F5344CB8AC3E}">
        <p14:creationId xmlns:p14="http://schemas.microsoft.com/office/powerpoint/2010/main" val="965123118"/>
      </p:ext>
    </p:extLst>
  </p:cSld>
  <p:clrMapOvr>
    <a:masterClrMapping/>
  </p:clrMapOvr>
  <p:transition spd="med">
    <p:wedg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471454"/>
      </p:ext>
    </p:extLst>
  </p:cSld>
  <p:clrMapOvr>
    <a:masterClrMapping/>
  </p:clrMapOvr>
  <p:transition spd="med">
    <p:wedg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0" y="273050"/>
            <a:ext cx="3008160" cy="1162050"/>
          </a:xfrm>
          <a:prstGeom prst="rect">
            <a:avLst/>
          </a:prstGeom>
        </p:spPr>
        <p:txBody>
          <a:bodyPr anchor="b"/>
          <a:lstStyle>
            <a:lvl1pPr algn="l">
              <a:defRPr sz="1814" b="1"/>
            </a:lvl1pPr>
          </a:lstStyle>
          <a:p>
            <a:r>
              <a:rPr lang="zh-CN" altLang="en-US"/>
              <a:t>单击此处编辑母版标题样式</a:t>
            </a:r>
            <a:endParaRPr lang="en-US"/>
          </a:p>
        </p:txBody>
      </p:sp>
      <p:sp>
        <p:nvSpPr>
          <p:cNvPr id="3" name="内容占位符 2"/>
          <p:cNvSpPr>
            <a:spLocks noGrp="1"/>
          </p:cNvSpPr>
          <p:nvPr>
            <p:ph idx="1"/>
          </p:nvPr>
        </p:nvSpPr>
        <p:spPr>
          <a:xfrm>
            <a:off x="3575521" y="273051"/>
            <a:ext cx="5112000" cy="5853113"/>
          </a:xfrm>
          <a:prstGeom prst="rect">
            <a:avLst/>
          </a:prstGeo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p:cNvSpPr>
            <a:spLocks noGrp="1"/>
          </p:cNvSpPr>
          <p:nvPr>
            <p:ph type="body" sz="half" idx="2"/>
          </p:nvPr>
        </p:nvSpPr>
        <p:spPr>
          <a:xfrm>
            <a:off x="457920" y="1435101"/>
            <a:ext cx="3008160" cy="4691063"/>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Tree>
    <p:extLst>
      <p:ext uri="{BB962C8B-B14F-4D97-AF65-F5344CB8AC3E}">
        <p14:creationId xmlns:p14="http://schemas.microsoft.com/office/powerpoint/2010/main" val="1417337555"/>
      </p:ext>
    </p:extLst>
  </p:cSld>
  <p:clrMapOvr>
    <a:masterClrMapping/>
  </p:clrMapOvr>
  <p:transition spd="med">
    <p:wedg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801" y="4800600"/>
            <a:ext cx="5486400" cy="566738"/>
          </a:xfrm>
          <a:prstGeom prst="rect">
            <a:avLst/>
          </a:prstGeom>
        </p:spPr>
        <p:txBody>
          <a:bodyPr anchor="b"/>
          <a:lstStyle>
            <a:lvl1pPr algn="l">
              <a:defRPr sz="1814" b="1"/>
            </a:lvl1pPr>
          </a:lstStyle>
          <a:p>
            <a:r>
              <a:rPr lang="zh-CN" altLang="en-US"/>
              <a:t>单击此处编辑母版标题样式</a:t>
            </a:r>
            <a:endParaRPr lang="en-US"/>
          </a:p>
        </p:txBody>
      </p:sp>
      <p:sp>
        <p:nvSpPr>
          <p:cNvPr id="3" name="图片占位符 2"/>
          <p:cNvSpPr>
            <a:spLocks noGrp="1"/>
          </p:cNvSpPr>
          <p:nvPr>
            <p:ph type="pic" idx="1"/>
          </p:nvPr>
        </p:nvSpPr>
        <p:spPr>
          <a:xfrm>
            <a:off x="1792801" y="612775"/>
            <a:ext cx="5486400" cy="4114800"/>
          </a:xfrm>
          <a:prstGeom prst="rect">
            <a:avLst/>
          </a:prstGeo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pPr lvl="0"/>
            <a:r>
              <a:rPr lang="zh-CN" altLang="en-US" noProof="0"/>
              <a:t>单击图标添加图片</a:t>
            </a:r>
            <a:endParaRPr lang="en-US" noProof="0"/>
          </a:p>
        </p:txBody>
      </p:sp>
      <p:sp>
        <p:nvSpPr>
          <p:cNvPr id="4" name="文本占位符 3"/>
          <p:cNvSpPr>
            <a:spLocks noGrp="1"/>
          </p:cNvSpPr>
          <p:nvPr>
            <p:ph type="body" sz="half" idx="2"/>
          </p:nvPr>
        </p:nvSpPr>
        <p:spPr>
          <a:xfrm>
            <a:off x="1792801" y="5367338"/>
            <a:ext cx="5486400" cy="804862"/>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Tree>
    <p:extLst>
      <p:ext uri="{BB962C8B-B14F-4D97-AF65-F5344CB8AC3E}">
        <p14:creationId xmlns:p14="http://schemas.microsoft.com/office/powerpoint/2010/main" val="1176787370"/>
      </p:ext>
    </p:extLst>
  </p:cSld>
  <p:clrMapOvr>
    <a:masterClrMapping/>
  </p:clrMapOvr>
  <p:transition spd="med">
    <p:wedg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921" y="274638"/>
            <a:ext cx="8229600" cy="1143000"/>
          </a:xfrm>
          <a:prstGeom prst="rect">
            <a:avLst/>
          </a:prstGeom>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a:xfrm>
            <a:off x="457921" y="1600201"/>
            <a:ext cx="8229600" cy="4525963"/>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554175708"/>
      </p:ext>
    </p:extLst>
  </p:cSld>
  <p:clrMapOvr>
    <a:masterClrMapping/>
  </p:clrMapOvr>
  <p:transition spd="med">
    <p:wedg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1200" y="274639"/>
            <a:ext cx="2056320" cy="5851525"/>
          </a:xfrm>
          <a:prstGeom prst="rect">
            <a:avLst/>
          </a:prstGeo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921" y="274639"/>
            <a:ext cx="6035040" cy="585152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2716554728"/>
      </p:ext>
    </p:extLst>
  </p:cSld>
  <p:clrMapOvr>
    <a:masterClrMapping/>
  </p:clrMapOvr>
  <p:transition spd="med">
    <p:wedg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0" y="273050"/>
            <a:ext cx="3008160" cy="1162050"/>
          </a:xfrm>
          <a:prstGeom prst="rect">
            <a:avLst/>
          </a:prstGeom>
        </p:spPr>
        <p:txBody>
          <a:bodyPr anchor="b"/>
          <a:lstStyle>
            <a:lvl1pPr algn="l">
              <a:defRPr sz="1814" b="1"/>
            </a:lvl1pPr>
          </a:lstStyle>
          <a:p>
            <a:r>
              <a:rPr lang="zh-CN" altLang="en-US"/>
              <a:t>单击此处编辑母版标题样式</a:t>
            </a:r>
          </a:p>
        </p:txBody>
      </p:sp>
      <p:sp>
        <p:nvSpPr>
          <p:cNvPr id="3" name="内容占位符 2"/>
          <p:cNvSpPr>
            <a:spLocks noGrp="1"/>
          </p:cNvSpPr>
          <p:nvPr>
            <p:ph idx="1"/>
          </p:nvPr>
        </p:nvSpPr>
        <p:spPr>
          <a:xfrm>
            <a:off x="3575521" y="273051"/>
            <a:ext cx="5112000" cy="5853113"/>
          </a:xfrm>
          <a:prstGeom prst="rect">
            <a:avLst/>
          </a:prstGeo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920" y="1435101"/>
            <a:ext cx="3008160" cy="4691063"/>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Tree>
    <p:extLst>
      <p:ext uri="{BB962C8B-B14F-4D97-AF65-F5344CB8AC3E}">
        <p14:creationId xmlns:p14="http://schemas.microsoft.com/office/powerpoint/2010/main" val="4097268586"/>
      </p:ext>
    </p:extLst>
  </p:cSld>
  <p:clrMapOvr>
    <a:masterClrMapping/>
  </p:clrMapOvr>
  <p:transition spd="med">
    <p:wedg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801" y="4800600"/>
            <a:ext cx="5486400" cy="566738"/>
          </a:xfrm>
          <a:prstGeom prst="rect">
            <a:avLst/>
          </a:prstGeom>
        </p:spPr>
        <p:txBody>
          <a:bodyPr anchor="b"/>
          <a:lstStyle>
            <a:lvl1pPr algn="l">
              <a:defRPr sz="1814" b="1"/>
            </a:lvl1pPr>
          </a:lstStyle>
          <a:p>
            <a:r>
              <a:rPr lang="zh-CN" altLang="en-US"/>
              <a:t>单击此处编辑母版标题样式</a:t>
            </a:r>
          </a:p>
        </p:txBody>
      </p:sp>
      <p:sp>
        <p:nvSpPr>
          <p:cNvPr id="3" name="图片占位符 2"/>
          <p:cNvSpPr>
            <a:spLocks noGrp="1"/>
          </p:cNvSpPr>
          <p:nvPr>
            <p:ph type="pic" idx="1"/>
          </p:nvPr>
        </p:nvSpPr>
        <p:spPr>
          <a:xfrm>
            <a:off x="1792801" y="612775"/>
            <a:ext cx="5486400" cy="4114800"/>
          </a:xfrm>
          <a:prstGeom prst="rect">
            <a:avLst/>
          </a:prstGeom>
        </p:spPr>
        <p:txBody>
          <a:bodyPr/>
          <a:lstStyle>
            <a:lvl1pPr marL="0" indent="0">
              <a:buNone/>
              <a:defRPr sz="2903"/>
            </a:lvl1pPr>
            <a:lvl2pPr marL="414726" indent="0">
              <a:buNone/>
              <a:defRPr sz="2540"/>
            </a:lvl2pPr>
            <a:lvl3pPr marL="829452" indent="0">
              <a:buNone/>
              <a:defRPr sz="2177"/>
            </a:lvl3pPr>
            <a:lvl4pPr marL="1244178" indent="0">
              <a:buNone/>
              <a:defRPr sz="1814"/>
            </a:lvl4pPr>
            <a:lvl5pPr marL="1658904" indent="0">
              <a:buNone/>
              <a:defRPr sz="1814"/>
            </a:lvl5pPr>
            <a:lvl6pPr marL="2073631" indent="0">
              <a:buNone/>
              <a:defRPr sz="1814"/>
            </a:lvl6pPr>
            <a:lvl7pPr marL="2488357" indent="0">
              <a:buNone/>
              <a:defRPr sz="1814"/>
            </a:lvl7pPr>
            <a:lvl8pPr marL="2903083" indent="0">
              <a:buNone/>
              <a:defRPr sz="1814"/>
            </a:lvl8pPr>
            <a:lvl9pPr marL="3317809" indent="0">
              <a:buNone/>
              <a:defRPr sz="1814"/>
            </a:lvl9pPr>
          </a:lstStyle>
          <a:p>
            <a:pPr lvl="0"/>
            <a:r>
              <a:rPr lang="zh-CN" altLang="en-US" noProof="0"/>
              <a:t>单击图标添加图片</a:t>
            </a:r>
          </a:p>
        </p:txBody>
      </p:sp>
      <p:sp>
        <p:nvSpPr>
          <p:cNvPr id="4" name="文本占位符 3"/>
          <p:cNvSpPr>
            <a:spLocks noGrp="1"/>
          </p:cNvSpPr>
          <p:nvPr>
            <p:ph type="body" sz="half" idx="2"/>
          </p:nvPr>
        </p:nvSpPr>
        <p:spPr>
          <a:xfrm>
            <a:off x="1792801" y="5367338"/>
            <a:ext cx="5486400" cy="804862"/>
          </a:xfrm>
          <a:prstGeom prst="rect">
            <a:avLst/>
          </a:prstGeom>
        </p:spPr>
        <p:txBody>
          <a:bodyPr/>
          <a:lstStyle>
            <a:lvl1pPr marL="0" indent="0">
              <a:buNone/>
              <a:defRPr sz="1270"/>
            </a:lvl1pPr>
            <a:lvl2pPr marL="414726" indent="0">
              <a:buNone/>
              <a:defRPr sz="1089"/>
            </a:lvl2pPr>
            <a:lvl3pPr marL="829452" indent="0">
              <a:buNone/>
              <a:defRPr sz="907"/>
            </a:lvl3pPr>
            <a:lvl4pPr marL="1244178" indent="0">
              <a:buNone/>
              <a:defRPr sz="816"/>
            </a:lvl4pPr>
            <a:lvl5pPr marL="1658904" indent="0">
              <a:buNone/>
              <a:defRPr sz="816"/>
            </a:lvl5pPr>
            <a:lvl6pPr marL="2073631" indent="0">
              <a:buNone/>
              <a:defRPr sz="816"/>
            </a:lvl6pPr>
            <a:lvl7pPr marL="2488357" indent="0">
              <a:buNone/>
              <a:defRPr sz="816"/>
            </a:lvl7pPr>
            <a:lvl8pPr marL="2903083" indent="0">
              <a:buNone/>
              <a:defRPr sz="816"/>
            </a:lvl8pPr>
            <a:lvl9pPr marL="3317809" indent="0">
              <a:buNone/>
              <a:defRPr sz="816"/>
            </a:lvl9pPr>
          </a:lstStyle>
          <a:p>
            <a:pPr lvl="0"/>
            <a:r>
              <a:rPr lang="zh-CN" altLang="en-US"/>
              <a:t>单击此处编辑母版文本样式</a:t>
            </a:r>
          </a:p>
        </p:txBody>
      </p:sp>
    </p:spTree>
    <p:extLst>
      <p:ext uri="{BB962C8B-B14F-4D97-AF65-F5344CB8AC3E}">
        <p14:creationId xmlns:p14="http://schemas.microsoft.com/office/powerpoint/2010/main" val="564742830"/>
      </p:ext>
    </p:extLst>
  </p:cSld>
  <p:clrMapOvr>
    <a:masterClrMapping/>
  </p:clrMapOvr>
  <p:transition spd="med">
    <p:wedg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4.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image" Target="../media/image2.jpeg"/><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3.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4.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chemeClr val="bg1"/>
            </a:gs>
            <a:gs pos="100000">
              <a:srgbClr val="FFFFFF"/>
            </a:gs>
          </a:gsLst>
          <a:lin ang="5400000" scaled="1"/>
        </a:gradFill>
        <a:effectLst/>
      </p:bgPr>
    </p:bg>
    <p:spTree>
      <p:nvGrpSpPr>
        <p:cNvPr id="1" name=""/>
        <p:cNvGrpSpPr/>
        <p:nvPr/>
      </p:nvGrpSpPr>
      <p:grpSpPr>
        <a:xfrm>
          <a:off x="0" y="0"/>
          <a:ext cx="0" cy="0"/>
          <a:chOff x="0" y="0"/>
          <a:chExt cx="0" cy="0"/>
        </a:xfrm>
      </p:grpSpPr>
      <p:pic>
        <p:nvPicPr>
          <p:cNvPr id="1026" name="Picture 2" descr="subbar"/>
          <p:cNvPicPr>
            <a:picLocks noChangeAspect="1" noChangeArrowheads="1"/>
          </p:cNvPicPr>
          <p:nvPr/>
        </p:nvPicPr>
        <p:blipFill>
          <a:blip r:embed="rId14">
            <a:extLst>
              <a:ext uri="{28A0092B-C50C-407E-A947-70E740481C1C}">
                <a14:useLocalDpi xmlns:a14="http://schemas.microsoft.com/office/drawing/2010/main" val="0"/>
              </a:ext>
            </a:extLst>
          </a:blip>
          <a:srcRect l="189" r="267"/>
          <a:stretch>
            <a:fillRect/>
          </a:stretch>
        </p:blipFill>
        <p:spPr bwMode="auto">
          <a:xfrm>
            <a:off x="0" y="-9525"/>
            <a:ext cx="91440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Line 3"/>
          <p:cNvSpPr>
            <a:spLocks noChangeShapeType="1"/>
          </p:cNvSpPr>
          <p:nvPr/>
        </p:nvSpPr>
        <p:spPr bwMode="auto">
          <a:xfrm>
            <a:off x="0" y="1020763"/>
            <a:ext cx="9144000" cy="0"/>
          </a:xfrm>
          <a:prstGeom prst="line">
            <a:avLst/>
          </a:prstGeom>
          <a:noFill/>
          <a:ln w="28575">
            <a:solidFill>
              <a:srgbClr val="236485"/>
            </a:solidFill>
            <a:round/>
            <a:headEnd/>
            <a:tailEnd/>
          </a:ln>
          <a:effectLst>
            <a:outerShdw dist="35921" dir="2700000" algn="ctr" rotWithShape="0">
              <a:srgbClr val="90C060">
                <a:alpha val="50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028" name="Rectangle 5"/>
          <p:cNvSpPr>
            <a:spLocks noChangeArrowheads="1"/>
          </p:cNvSpPr>
          <p:nvPr/>
        </p:nvSpPr>
        <p:spPr bwMode="auto">
          <a:xfrm>
            <a:off x="0" y="6608764"/>
            <a:ext cx="260640" cy="238125"/>
          </a:xfrm>
          <a:prstGeom prst="rect">
            <a:avLst/>
          </a:prstGeom>
          <a:solidFill>
            <a:schemeClr val="bg1"/>
          </a:solidFill>
          <a:ln>
            <a:noFill/>
          </a:ln>
        </p:spPr>
        <p:txBody>
          <a:bodyPr wrap="none" lIns="0" tIns="41760" rIns="0" bIns="41760" anchor="ctr"/>
          <a:lstStyle>
            <a:lvl1pPr>
              <a:defRPr sz="1000">
                <a:solidFill>
                  <a:schemeClr val="tx1"/>
                </a:solidFill>
                <a:latin typeface="Gulim" panose="020B0600000101010101" pitchFamily="34" charset="-127"/>
                <a:ea typeface="Gulim" panose="020B0600000101010101" pitchFamily="34" charset="-127"/>
              </a:defRPr>
            </a:lvl1pPr>
            <a:lvl2pPr marL="742950" indent="-285750">
              <a:defRPr sz="1000">
                <a:solidFill>
                  <a:schemeClr val="tx1"/>
                </a:solidFill>
                <a:latin typeface="Gulim" panose="020B0600000101010101" pitchFamily="34" charset="-127"/>
                <a:ea typeface="Gulim" panose="020B0600000101010101" pitchFamily="34" charset="-127"/>
              </a:defRPr>
            </a:lvl2pPr>
            <a:lvl3pPr marL="1143000" indent="-228600">
              <a:defRPr sz="1000">
                <a:solidFill>
                  <a:schemeClr val="tx1"/>
                </a:solidFill>
                <a:latin typeface="Gulim" panose="020B0600000101010101" pitchFamily="34" charset="-127"/>
                <a:ea typeface="Gulim" panose="020B0600000101010101" pitchFamily="34" charset="-127"/>
              </a:defRPr>
            </a:lvl3pPr>
            <a:lvl4pPr marL="1600200" indent="-228600">
              <a:defRPr sz="1000">
                <a:solidFill>
                  <a:schemeClr val="tx1"/>
                </a:solidFill>
                <a:latin typeface="Gulim" panose="020B0600000101010101" pitchFamily="34" charset="-127"/>
                <a:ea typeface="Gulim" panose="020B0600000101010101" pitchFamily="34" charset="-127"/>
              </a:defRPr>
            </a:lvl4pPr>
            <a:lvl5pPr marL="2057400" indent="-228600">
              <a:defRPr sz="1000">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9pPr>
          </a:lstStyle>
          <a:p>
            <a:pPr algn="ctr">
              <a:lnSpc>
                <a:spcPct val="130000"/>
              </a:lnSpc>
              <a:defRPr/>
            </a:pPr>
            <a:fld id="{CE0C30EE-DDC8-41F4-90EC-4E06DF8D62AC}" type="slidenum">
              <a:rPr lang="en-GB" altLang="en-US" sz="816" i="1" smtClean="0">
                <a:solidFill>
                  <a:srgbClr val="000066"/>
                </a:solidFill>
                <a:latin typeface="Tahoma" panose="020B0604030504040204" pitchFamily="34" charset="0"/>
              </a:rPr>
              <a:pPr algn="ctr">
                <a:lnSpc>
                  <a:spcPct val="130000"/>
                </a:lnSpc>
                <a:defRPr/>
              </a:pPr>
              <a:t>‹#›</a:t>
            </a:fld>
            <a:r>
              <a:rPr lang="en-GB" altLang="en-US" sz="816" i="1">
                <a:solidFill>
                  <a:srgbClr val="000066"/>
                </a:solidFill>
                <a:latin typeface="Tahoma" panose="020B0604030504040204" pitchFamily="34" charset="0"/>
              </a:rPr>
              <a:t> </a:t>
            </a:r>
            <a:endParaRPr lang="ko-KR" altLang="en-US" sz="816" i="1">
              <a:solidFill>
                <a:srgbClr val="000066"/>
              </a:solidFill>
              <a:latin typeface="Tahoma" panose="020B0604030504040204" pitchFamily="34" charset="0"/>
            </a:endParaRPr>
          </a:p>
        </p:txBody>
      </p:sp>
      <p:pic>
        <p:nvPicPr>
          <p:cNvPr id="1029" name="Picture 6" descr="그림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6000" y="6715125"/>
            <a:ext cx="8233920"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605614"/>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Lst>
  <p:transition spd="med">
    <p:wedge/>
  </p:transition>
  <p:txStyles>
    <p:titleStyle>
      <a:lvl1pPr algn="ctr" rtl="0" eaLnBrk="1" fontAlgn="base" latinLnBrk="1" hangingPunct="1">
        <a:spcBef>
          <a:spcPct val="0"/>
        </a:spcBef>
        <a:spcAft>
          <a:spcPct val="0"/>
        </a:spcAft>
        <a:defRPr sz="3266" b="1">
          <a:solidFill>
            <a:schemeClr val="tx2"/>
          </a:solidFill>
          <a:latin typeface="+mj-lt"/>
          <a:ea typeface="+mj-ea"/>
          <a:cs typeface="+mj-cs"/>
        </a:defRPr>
      </a:lvl1pPr>
      <a:lvl2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2pPr>
      <a:lvl3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3pPr>
      <a:lvl4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4pPr>
      <a:lvl5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5pPr>
      <a:lvl6pPr marL="414726" algn="ctr" rtl="0" eaLnBrk="1" fontAlgn="base" latinLnBrk="1" hangingPunct="1">
        <a:spcBef>
          <a:spcPct val="0"/>
        </a:spcBef>
        <a:spcAft>
          <a:spcPct val="0"/>
        </a:spcAft>
        <a:defRPr sz="3266" b="1">
          <a:solidFill>
            <a:schemeClr val="tx2"/>
          </a:solidFill>
          <a:latin typeface="Gulim" pitchFamily="34" charset="-127"/>
          <a:ea typeface="Gulim" pitchFamily="34" charset="-127"/>
        </a:defRPr>
      </a:lvl6pPr>
      <a:lvl7pPr marL="829452" algn="ctr" rtl="0" eaLnBrk="1" fontAlgn="base" latinLnBrk="1" hangingPunct="1">
        <a:spcBef>
          <a:spcPct val="0"/>
        </a:spcBef>
        <a:spcAft>
          <a:spcPct val="0"/>
        </a:spcAft>
        <a:defRPr sz="3266" b="1">
          <a:solidFill>
            <a:schemeClr val="tx2"/>
          </a:solidFill>
          <a:latin typeface="Gulim" pitchFamily="34" charset="-127"/>
          <a:ea typeface="Gulim" pitchFamily="34" charset="-127"/>
        </a:defRPr>
      </a:lvl7pPr>
      <a:lvl8pPr marL="1244178" algn="ctr" rtl="0" eaLnBrk="1" fontAlgn="base" latinLnBrk="1" hangingPunct="1">
        <a:spcBef>
          <a:spcPct val="0"/>
        </a:spcBef>
        <a:spcAft>
          <a:spcPct val="0"/>
        </a:spcAft>
        <a:defRPr sz="3266" b="1">
          <a:solidFill>
            <a:schemeClr val="tx2"/>
          </a:solidFill>
          <a:latin typeface="Gulim" pitchFamily="34" charset="-127"/>
          <a:ea typeface="Gulim" pitchFamily="34" charset="-127"/>
        </a:defRPr>
      </a:lvl8pPr>
      <a:lvl9pPr marL="1658904" algn="ctr" rtl="0" eaLnBrk="1" fontAlgn="base" latinLnBrk="1" hangingPunct="1">
        <a:spcBef>
          <a:spcPct val="0"/>
        </a:spcBef>
        <a:spcAft>
          <a:spcPct val="0"/>
        </a:spcAft>
        <a:defRPr sz="3266" b="1">
          <a:solidFill>
            <a:schemeClr val="tx2"/>
          </a:solidFill>
          <a:latin typeface="Gulim" pitchFamily="34" charset="-127"/>
          <a:ea typeface="Gulim" pitchFamily="34" charset="-127"/>
        </a:defRPr>
      </a:lvl9pPr>
    </p:titleStyle>
    <p:bodyStyle>
      <a:lvl1pPr marL="406086" indent="-406086" algn="l" rtl="0" eaLnBrk="1" fontAlgn="base" latinLnBrk="1" hangingPunct="1">
        <a:spcBef>
          <a:spcPct val="20000"/>
        </a:spcBef>
        <a:spcAft>
          <a:spcPct val="0"/>
        </a:spcAft>
        <a:buClr>
          <a:schemeClr val="accent1"/>
        </a:buClr>
        <a:buFont typeface="Wingdings" panose="05000000000000000000" pitchFamily="2" charset="2"/>
        <a:buChar char="v"/>
        <a:defRPr sz="2721">
          <a:solidFill>
            <a:schemeClr val="tx1"/>
          </a:solidFill>
          <a:latin typeface="+mn-lt"/>
          <a:ea typeface="+mn-ea"/>
          <a:cs typeface="+mn-cs"/>
        </a:defRPr>
      </a:lvl1pPr>
      <a:lvl2pPr marL="806412" indent="-398886" algn="l" rtl="0" eaLnBrk="1" fontAlgn="base" latinLnBrk="1" hangingPunct="1">
        <a:spcBef>
          <a:spcPct val="20000"/>
        </a:spcBef>
        <a:spcAft>
          <a:spcPct val="0"/>
        </a:spcAft>
        <a:buClr>
          <a:schemeClr val="hlink"/>
        </a:buClr>
        <a:buSzPct val="80000"/>
        <a:buFont typeface="Wingdings" panose="05000000000000000000" pitchFamily="2" charset="2"/>
        <a:buChar char="v"/>
        <a:defRPr sz="2358">
          <a:solidFill>
            <a:schemeClr val="tx1"/>
          </a:solidFill>
          <a:latin typeface="+mn-lt"/>
          <a:ea typeface="+mn-ea"/>
        </a:defRPr>
      </a:lvl2pPr>
      <a:lvl3pPr marL="1173618" indent="-365765" algn="l" rtl="0" eaLnBrk="1" fontAlgn="base" latinLnBrk="1" hangingPunct="1">
        <a:spcBef>
          <a:spcPct val="20000"/>
        </a:spcBef>
        <a:spcAft>
          <a:spcPct val="0"/>
        </a:spcAft>
        <a:buClr>
          <a:schemeClr val="accent1"/>
        </a:buClr>
        <a:buSzPct val="80000"/>
        <a:buFont typeface="Wingdings" panose="05000000000000000000" pitchFamily="2" charset="2"/>
        <a:buChar char="v"/>
        <a:defRPr sz="1996">
          <a:solidFill>
            <a:schemeClr val="tx1"/>
          </a:solidFill>
          <a:latin typeface="+mn-lt"/>
          <a:ea typeface="+mn-ea"/>
        </a:defRPr>
      </a:lvl3pPr>
      <a:lvl4pPr marL="1524983" indent="-349926" algn="l" rtl="0" eaLnBrk="1" fontAlgn="base" latinLnBrk="1" hangingPunct="1">
        <a:spcBef>
          <a:spcPct val="20000"/>
        </a:spcBef>
        <a:spcAft>
          <a:spcPct val="0"/>
        </a:spcAft>
        <a:buClr>
          <a:schemeClr val="hlink"/>
        </a:buClr>
        <a:buSzPct val="80000"/>
        <a:buFont typeface="Wingdings" panose="05000000000000000000" pitchFamily="2" charset="2"/>
        <a:buChar char="v"/>
        <a:defRPr sz="1814">
          <a:solidFill>
            <a:schemeClr val="tx1"/>
          </a:solidFill>
          <a:latin typeface="+mn-lt"/>
          <a:ea typeface="+mn-ea"/>
        </a:defRPr>
      </a:lvl4pPr>
      <a:lvl5pPr marL="1877788" indent="-351365" algn="l" rtl="0" eaLnBrk="1" fontAlgn="base" latinLnBrk="1" hangingPunct="1">
        <a:spcBef>
          <a:spcPct val="20000"/>
        </a:spcBef>
        <a:spcAft>
          <a:spcPct val="0"/>
        </a:spcAft>
        <a:buClr>
          <a:schemeClr val="accent1"/>
        </a:buClr>
        <a:buSzPct val="80000"/>
        <a:buFont typeface="Wingdings" panose="05000000000000000000" pitchFamily="2" charset="2"/>
        <a:buChar char="v"/>
        <a:defRPr sz="1814">
          <a:solidFill>
            <a:schemeClr val="tx1"/>
          </a:solidFill>
          <a:latin typeface="+mn-lt"/>
          <a:ea typeface="+mn-ea"/>
        </a:defRPr>
      </a:lvl5pPr>
      <a:lvl6pPr marL="2292514"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6pPr>
      <a:lvl7pPr marL="2707240"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7pPr>
      <a:lvl8pPr marL="3121966"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8pPr>
      <a:lvl9pPr marL="3536692"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2050" name="Picture 1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4343400"/>
            <a:ext cx="91440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121" descr="Untitled-5 copy"/>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914400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2" name="Group 4"/>
          <p:cNvGrpSpPr>
            <a:grpSpLocks/>
          </p:cNvGrpSpPr>
          <p:nvPr/>
        </p:nvGrpSpPr>
        <p:grpSpPr bwMode="auto">
          <a:xfrm>
            <a:off x="3183841" y="1300163"/>
            <a:ext cx="5225760" cy="912812"/>
            <a:chOff x="0" y="0"/>
            <a:chExt cx="3629" cy="575"/>
          </a:xfrm>
        </p:grpSpPr>
        <p:sp>
          <p:nvSpPr>
            <p:cNvPr id="2055" name="Oval 10"/>
            <p:cNvSpPr>
              <a:spLocks noChangeArrowheads="1"/>
            </p:cNvSpPr>
            <p:nvPr/>
          </p:nvSpPr>
          <p:spPr bwMode="auto">
            <a:xfrm>
              <a:off x="0" y="6"/>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56" name="Oval 11"/>
            <p:cNvSpPr>
              <a:spLocks noChangeArrowheads="1"/>
            </p:cNvSpPr>
            <p:nvPr/>
          </p:nvSpPr>
          <p:spPr bwMode="auto">
            <a:xfrm>
              <a:off x="117" y="4"/>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57" name="Oval 12"/>
            <p:cNvSpPr>
              <a:spLocks noChangeArrowheads="1"/>
            </p:cNvSpPr>
            <p:nvPr/>
          </p:nvSpPr>
          <p:spPr bwMode="auto">
            <a:xfrm>
              <a:off x="234" y="5"/>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58" name="Oval 13"/>
            <p:cNvSpPr>
              <a:spLocks noChangeArrowheads="1"/>
            </p:cNvSpPr>
            <p:nvPr/>
          </p:nvSpPr>
          <p:spPr bwMode="auto">
            <a:xfrm>
              <a:off x="351" y="3"/>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59" name="Oval 14"/>
            <p:cNvSpPr>
              <a:spLocks noChangeArrowheads="1"/>
            </p:cNvSpPr>
            <p:nvPr/>
          </p:nvSpPr>
          <p:spPr bwMode="auto">
            <a:xfrm>
              <a:off x="467" y="4"/>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60" name="Oval 15"/>
            <p:cNvSpPr>
              <a:spLocks noChangeArrowheads="1"/>
            </p:cNvSpPr>
            <p:nvPr/>
          </p:nvSpPr>
          <p:spPr bwMode="auto">
            <a:xfrm>
              <a:off x="584" y="2"/>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61" name="Oval 16"/>
            <p:cNvSpPr>
              <a:spLocks noChangeArrowheads="1"/>
            </p:cNvSpPr>
            <p:nvPr/>
          </p:nvSpPr>
          <p:spPr bwMode="auto">
            <a:xfrm>
              <a:off x="709" y="4"/>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62" name="Oval 17"/>
            <p:cNvSpPr>
              <a:spLocks noChangeArrowheads="1"/>
            </p:cNvSpPr>
            <p:nvPr/>
          </p:nvSpPr>
          <p:spPr bwMode="auto">
            <a:xfrm>
              <a:off x="826" y="2"/>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63" name="Oval 18"/>
            <p:cNvSpPr>
              <a:spLocks noChangeArrowheads="1"/>
            </p:cNvSpPr>
            <p:nvPr/>
          </p:nvSpPr>
          <p:spPr bwMode="auto">
            <a:xfrm>
              <a:off x="943" y="3"/>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64" name="Oval 19"/>
            <p:cNvSpPr>
              <a:spLocks noChangeArrowheads="1"/>
            </p:cNvSpPr>
            <p:nvPr/>
          </p:nvSpPr>
          <p:spPr bwMode="auto">
            <a:xfrm>
              <a:off x="1059" y="1"/>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65" name="Oval 20"/>
            <p:cNvSpPr>
              <a:spLocks noChangeArrowheads="1"/>
            </p:cNvSpPr>
            <p:nvPr/>
          </p:nvSpPr>
          <p:spPr bwMode="auto">
            <a:xfrm>
              <a:off x="1176" y="2"/>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66" name="Oval 21"/>
            <p:cNvSpPr>
              <a:spLocks noChangeArrowheads="1"/>
            </p:cNvSpPr>
            <p:nvPr/>
          </p:nvSpPr>
          <p:spPr bwMode="auto">
            <a:xfrm>
              <a:off x="1293" y="0"/>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67" name="Oval 22"/>
            <p:cNvSpPr>
              <a:spLocks noChangeArrowheads="1"/>
            </p:cNvSpPr>
            <p:nvPr/>
          </p:nvSpPr>
          <p:spPr bwMode="auto">
            <a:xfrm>
              <a:off x="1418" y="5"/>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68" name="Oval 23"/>
            <p:cNvSpPr>
              <a:spLocks noChangeArrowheads="1"/>
            </p:cNvSpPr>
            <p:nvPr/>
          </p:nvSpPr>
          <p:spPr bwMode="auto">
            <a:xfrm>
              <a:off x="1534" y="3"/>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69" name="Oval 24"/>
            <p:cNvSpPr>
              <a:spLocks noChangeArrowheads="1"/>
            </p:cNvSpPr>
            <p:nvPr/>
          </p:nvSpPr>
          <p:spPr bwMode="auto">
            <a:xfrm>
              <a:off x="1651" y="4"/>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70" name="Oval 25"/>
            <p:cNvSpPr>
              <a:spLocks noChangeArrowheads="1"/>
            </p:cNvSpPr>
            <p:nvPr/>
          </p:nvSpPr>
          <p:spPr bwMode="auto">
            <a:xfrm>
              <a:off x="1768" y="2"/>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71" name="Oval 26"/>
            <p:cNvSpPr>
              <a:spLocks noChangeArrowheads="1"/>
            </p:cNvSpPr>
            <p:nvPr/>
          </p:nvSpPr>
          <p:spPr bwMode="auto">
            <a:xfrm>
              <a:off x="1885" y="3"/>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72" name="Oval 27"/>
            <p:cNvSpPr>
              <a:spLocks noChangeArrowheads="1"/>
            </p:cNvSpPr>
            <p:nvPr/>
          </p:nvSpPr>
          <p:spPr bwMode="auto">
            <a:xfrm>
              <a:off x="2002" y="1"/>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73" name="Oval 28"/>
            <p:cNvSpPr>
              <a:spLocks noChangeArrowheads="1"/>
            </p:cNvSpPr>
            <p:nvPr/>
          </p:nvSpPr>
          <p:spPr bwMode="auto">
            <a:xfrm>
              <a:off x="2126" y="6"/>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74" name="Oval 29"/>
            <p:cNvSpPr>
              <a:spLocks noChangeArrowheads="1"/>
            </p:cNvSpPr>
            <p:nvPr/>
          </p:nvSpPr>
          <p:spPr bwMode="auto">
            <a:xfrm>
              <a:off x="2243" y="4"/>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75" name="Oval 30"/>
            <p:cNvSpPr>
              <a:spLocks noChangeArrowheads="1"/>
            </p:cNvSpPr>
            <p:nvPr/>
          </p:nvSpPr>
          <p:spPr bwMode="auto">
            <a:xfrm>
              <a:off x="2360" y="5"/>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76" name="Oval 31"/>
            <p:cNvSpPr>
              <a:spLocks noChangeArrowheads="1"/>
            </p:cNvSpPr>
            <p:nvPr/>
          </p:nvSpPr>
          <p:spPr bwMode="auto">
            <a:xfrm>
              <a:off x="2477" y="3"/>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77" name="Oval 32"/>
            <p:cNvSpPr>
              <a:spLocks noChangeArrowheads="1"/>
            </p:cNvSpPr>
            <p:nvPr/>
          </p:nvSpPr>
          <p:spPr bwMode="auto">
            <a:xfrm>
              <a:off x="2594" y="4"/>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78" name="Oval 33"/>
            <p:cNvSpPr>
              <a:spLocks noChangeArrowheads="1"/>
            </p:cNvSpPr>
            <p:nvPr/>
          </p:nvSpPr>
          <p:spPr bwMode="auto">
            <a:xfrm>
              <a:off x="2711" y="2"/>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79" name="Oval 34"/>
            <p:cNvSpPr>
              <a:spLocks noChangeArrowheads="1"/>
            </p:cNvSpPr>
            <p:nvPr/>
          </p:nvSpPr>
          <p:spPr bwMode="auto">
            <a:xfrm>
              <a:off x="2835" y="7"/>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80" name="Oval 35"/>
            <p:cNvSpPr>
              <a:spLocks noChangeArrowheads="1"/>
            </p:cNvSpPr>
            <p:nvPr/>
          </p:nvSpPr>
          <p:spPr bwMode="auto">
            <a:xfrm>
              <a:off x="2952" y="5"/>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81" name="Oval 36"/>
            <p:cNvSpPr>
              <a:spLocks noChangeArrowheads="1"/>
            </p:cNvSpPr>
            <p:nvPr/>
          </p:nvSpPr>
          <p:spPr bwMode="auto">
            <a:xfrm>
              <a:off x="3069" y="6"/>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82" name="Oval 37"/>
            <p:cNvSpPr>
              <a:spLocks noChangeArrowheads="1"/>
            </p:cNvSpPr>
            <p:nvPr/>
          </p:nvSpPr>
          <p:spPr bwMode="auto">
            <a:xfrm>
              <a:off x="3186" y="4"/>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83" name="Oval 38"/>
            <p:cNvSpPr>
              <a:spLocks noChangeArrowheads="1"/>
            </p:cNvSpPr>
            <p:nvPr/>
          </p:nvSpPr>
          <p:spPr bwMode="auto">
            <a:xfrm>
              <a:off x="3303" y="5"/>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84" name="Oval 39"/>
            <p:cNvSpPr>
              <a:spLocks noChangeArrowheads="1"/>
            </p:cNvSpPr>
            <p:nvPr/>
          </p:nvSpPr>
          <p:spPr bwMode="auto">
            <a:xfrm>
              <a:off x="0" y="126"/>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85" name="Oval 40"/>
            <p:cNvSpPr>
              <a:spLocks noChangeArrowheads="1"/>
            </p:cNvSpPr>
            <p:nvPr/>
          </p:nvSpPr>
          <p:spPr bwMode="auto">
            <a:xfrm>
              <a:off x="117" y="124"/>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86" name="Oval 41"/>
            <p:cNvSpPr>
              <a:spLocks noChangeArrowheads="1"/>
            </p:cNvSpPr>
            <p:nvPr/>
          </p:nvSpPr>
          <p:spPr bwMode="auto">
            <a:xfrm>
              <a:off x="234" y="125"/>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87" name="Oval 42"/>
            <p:cNvSpPr>
              <a:spLocks noChangeArrowheads="1"/>
            </p:cNvSpPr>
            <p:nvPr/>
          </p:nvSpPr>
          <p:spPr bwMode="auto">
            <a:xfrm>
              <a:off x="351" y="123"/>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88" name="Oval 43"/>
            <p:cNvSpPr>
              <a:spLocks noChangeArrowheads="1"/>
            </p:cNvSpPr>
            <p:nvPr/>
          </p:nvSpPr>
          <p:spPr bwMode="auto">
            <a:xfrm>
              <a:off x="467" y="124"/>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89" name="Oval 44"/>
            <p:cNvSpPr>
              <a:spLocks noChangeArrowheads="1"/>
            </p:cNvSpPr>
            <p:nvPr/>
          </p:nvSpPr>
          <p:spPr bwMode="auto">
            <a:xfrm>
              <a:off x="584" y="122"/>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90" name="Oval 45"/>
            <p:cNvSpPr>
              <a:spLocks noChangeArrowheads="1"/>
            </p:cNvSpPr>
            <p:nvPr/>
          </p:nvSpPr>
          <p:spPr bwMode="auto">
            <a:xfrm>
              <a:off x="709" y="124"/>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91" name="Oval 46"/>
            <p:cNvSpPr>
              <a:spLocks noChangeArrowheads="1"/>
            </p:cNvSpPr>
            <p:nvPr/>
          </p:nvSpPr>
          <p:spPr bwMode="auto">
            <a:xfrm>
              <a:off x="826" y="122"/>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92" name="Oval 47"/>
            <p:cNvSpPr>
              <a:spLocks noChangeArrowheads="1"/>
            </p:cNvSpPr>
            <p:nvPr/>
          </p:nvSpPr>
          <p:spPr bwMode="auto">
            <a:xfrm>
              <a:off x="943" y="123"/>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93" name="Oval 48"/>
            <p:cNvSpPr>
              <a:spLocks noChangeArrowheads="1"/>
            </p:cNvSpPr>
            <p:nvPr/>
          </p:nvSpPr>
          <p:spPr bwMode="auto">
            <a:xfrm>
              <a:off x="1059" y="121"/>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94" name="Oval 49"/>
            <p:cNvSpPr>
              <a:spLocks noChangeArrowheads="1"/>
            </p:cNvSpPr>
            <p:nvPr/>
          </p:nvSpPr>
          <p:spPr bwMode="auto">
            <a:xfrm>
              <a:off x="1176" y="122"/>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95" name="Oval 50"/>
            <p:cNvSpPr>
              <a:spLocks noChangeArrowheads="1"/>
            </p:cNvSpPr>
            <p:nvPr/>
          </p:nvSpPr>
          <p:spPr bwMode="auto">
            <a:xfrm>
              <a:off x="1293" y="120"/>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96" name="Oval 51"/>
            <p:cNvSpPr>
              <a:spLocks noChangeArrowheads="1"/>
            </p:cNvSpPr>
            <p:nvPr/>
          </p:nvSpPr>
          <p:spPr bwMode="auto">
            <a:xfrm>
              <a:off x="1418" y="125"/>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97" name="Oval 52"/>
            <p:cNvSpPr>
              <a:spLocks noChangeArrowheads="1"/>
            </p:cNvSpPr>
            <p:nvPr/>
          </p:nvSpPr>
          <p:spPr bwMode="auto">
            <a:xfrm>
              <a:off x="1534" y="123"/>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98" name="Oval 53"/>
            <p:cNvSpPr>
              <a:spLocks noChangeArrowheads="1"/>
            </p:cNvSpPr>
            <p:nvPr/>
          </p:nvSpPr>
          <p:spPr bwMode="auto">
            <a:xfrm>
              <a:off x="1651" y="124"/>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099" name="Oval 54"/>
            <p:cNvSpPr>
              <a:spLocks noChangeArrowheads="1"/>
            </p:cNvSpPr>
            <p:nvPr/>
          </p:nvSpPr>
          <p:spPr bwMode="auto">
            <a:xfrm>
              <a:off x="1768" y="122"/>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00" name="Oval 55"/>
            <p:cNvSpPr>
              <a:spLocks noChangeArrowheads="1"/>
            </p:cNvSpPr>
            <p:nvPr/>
          </p:nvSpPr>
          <p:spPr bwMode="auto">
            <a:xfrm>
              <a:off x="1885" y="123"/>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01" name="Oval 56"/>
            <p:cNvSpPr>
              <a:spLocks noChangeArrowheads="1"/>
            </p:cNvSpPr>
            <p:nvPr/>
          </p:nvSpPr>
          <p:spPr bwMode="auto">
            <a:xfrm>
              <a:off x="2002" y="121"/>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02" name="Oval 57"/>
            <p:cNvSpPr>
              <a:spLocks noChangeArrowheads="1"/>
            </p:cNvSpPr>
            <p:nvPr/>
          </p:nvSpPr>
          <p:spPr bwMode="auto">
            <a:xfrm>
              <a:off x="2126" y="126"/>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03" name="Oval 58"/>
            <p:cNvSpPr>
              <a:spLocks noChangeArrowheads="1"/>
            </p:cNvSpPr>
            <p:nvPr/>
          </p:nvSpPr>
          <p:spPr bwMode="auto">
            <a:xfrm>
              <a:off x="2243" y="124"/>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04" name="Oval 59"/>
            <p:cNvSpPr>
              <a:spLocks noChangeArrowheads="1"/>
            </p:cNvSpPr>
            <p:nvPr/>
          </p:nvSpPr>
          <p:spPr bwMode="auto">
            <a:xfrm>
              <a:off x="2360" y="125"/>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05" name="Oval 60"/>
            <p:cNvSpPr>
              <a:spLocks noChangeArrowheads="1"/>
            </p:cNvSpPr>
            <p:nvPr/>
          </p:nvSpPr>
          <p:spPr bwMode="auto">
            <a:xfrm>
              <a:off x="2477" y="123"/>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06" name="Oval 61"/>
            <p:cNvSpPr>
              <a:spLocks noChangeArrowheads="1"/>
            </p:cNvSpPr>
            <p:nvPr/>
          </p:nvSpPr>
          <p:spPr bwMode="auto">
            <a:xfrm>
              <a:off x="2594" y="124"/>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07" name="Oval 62"/>
            <p:cNvSpPr>
              <a:spLocks noChangeArrowheads="1"/>
            </p:cNvSpPr>
            <p:nvPr/>
          </p:nvSpPr>
          <p:spPr bwMode="auto">
            <a:xfrm>
              <a:off x="2711" y="122"/>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08" name="Oval 63"/>
            <p:cNvSpPr>
              <a:spLocks noChangeArrowheads="1"/>
            </p:cNvSpPr>
            <p:nvPr/>
          </p:nvSpPr>
          <p:spPr bwMode="auto">
            <a:xfrm>
              <a:off x="2835" y="127"/>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09" name="Oval 64"/>
            <p:cNvSpPr>
              <a:spLocks noChangeArrowheads="1"/>
            </p:cNvSpPr>
            <p:nvPr/>
          </p:nvSpPr>
          <p:spPr bwMode="auto">
            <a:xfrm>
              <a:off x="2952" y="125"/>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10" name="Oval 65"/>
            <p:cNvSpPr>
              <a:spLocks noChangeArrowheads="1"/>
            </p:cNvSpPr>
            <p:nvPr/>
          </p:nvSpPr>
          <p:spPr bwMode="auto">
            <a:xfrm>
              <a:off x="3069" y="126"/>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11" name="Oval 66"/>
            <p:cNvSpPr>
              <a:spLocks noChangeArrowheads="1"/>
            </p:cNvSpPr>
            <p:nvPr/>
          </p:nvSpPr>
          <p:spPr bwMode="auto">
            <a:xfrm>
              <a:off x="3186" y="124"/>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12" name="Oval 67"/>
            <p:cNvSpPr>
              <a:spLocks noChangeArrowheads="1"/>
            </p:cNvSpPr>
            <p:nvPr/>
          </p:nvSpPr>
          <p:spPr bwMode="auto">
            <a:xfrm>
              <a:off x="3303" y="125"/>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13" name="Oval 68"/>
            <p:cNvSpPr>
              <a:spLocks noChangeArrowheads="1"/>
            </p:cNvSpPr>
            <p:nvPr/>
          </p:nvSpPr>
          <p:spPr bwMode="auto">
            <a:xfrm>
              <a:off x="234" y="255"/>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14" name="Oval 69"/>
            <p:cNvSpPr>
              <a:spLocks noChangeArrowheads="1"/>
            </p:cNvSpPr>
            <p:nvPr/>
          </p:nvSpPr>
          <p:spPr bwMode="auto">
            <a:xfrm>
              <a:off x="351" y="253"/>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15" name="Oval 70"/>
            <p:cNvSpPr>
              <a:spLocks noChangeArrowheads="1"/>
            </p:cNvSpPr>
            <p:nvPr/>
          </p:nvSpPr>
          <p:spPr bwMode="auto">
            <a:xfrm>
              <a:off x="467" y="254"/>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16" name="Oval 71"/>
            <p:cNvSpPr>
              <a:spLocks noChangeArrowheads="1"/>
            </p:cNvSpPr>
            <p:nvPr/>
          </p:nvSpPr>
          <p:spPr bwMode="auto">
            <a:xfrm>
              <a:off x="584" y="252"/>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17" name="Oval 72"/>
            <p:cNvSpPr>
              <a:spLocks noChangeArrowheads="1"/>
            </p:cNvSpPr>
            <p:nvPr/>
          </p:nvSpPr>
          <p:spPr bwMode="auto">
            <a:xfrm>
              <a:off x="701" y="253"/>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18" name="Oval 73"/>
            <p:cNvSpPr>
              <a:spLocks noChangeArrowheads="1"/>
            </p:cNvSpPr>
            <p:nvPr/>
          </p:nvSpPr>
          <p:spPr bwMode="auto">
            <a:xfrm>
              <a:off x="818" y="251"/>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19" name="Oval 74"/>
            <p:cNvSpPr>
              <a:spLocks noChangeArrowheads="1"/>
            </p:cNvSpPr>
            <p:nvPr/>
          </p:nvSpPr>
          <p:spPr bwMode="auto">
            <a:xfrm>
              <a:off x="943" y="253"/>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20" name="Oval 75"/>
            <p:cNvSpPr>
              <a:spLocks noChangeArrowheads="1"/>
            </p:cNvSpPr>
            <p:nvPr/>
          </p:nvSpPr>
          <p:spPr bwMode="auto">
            <a:xfrm>
              <a:off x="1059" y="251"/>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21" name="Oval 76"/>
            <p:cNvSpPr>
              <a:spLocks noChangeArrowheads="1"/>
            </p:cNvSpPr>
            <p:nvPr/>
          </p:nvSpPr>
          <p:spPr bwMode="auto">
            <a:xfrm>
              <a:off x="1176" y="252"/>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22" name="Oval 77"/>
            <p:cNvSpPr>
              <a:spLocks noChangeArrowheads="1"/>
            </p:cNvSpPr>
            <p:nvPr/>
          </p:nvSpPr>
          <p:spPr bwMode="auto">
            <a:xfrm>
              <a:off x="1293" y="250"/>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23" name="Oval 78"/>
            <p:cNvSpPr>
              <a:spLocks noChangeArrowheads="1"/>
            </p:cNvSpPr>
            <p:nvPr/>
          </p:nvSpPr>
          <p:spPr bwMode="auto">
            <a:xfrm>
              <a:off x="1410" y="251"/>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24" name="Oval 79"/>
            <p:cNvSpPr>
              <a:spLocks noChangeArrowheads="1"/>
            </p:cNvSpPr>
            <p:nvPr/>
          </p:nvSpPr>
          <p:spPr bwMode="auto">
            <a:xfrm>
              <a:off x="1527" y="249"/>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25" name="Oval 80"/>
            <p:cNvSpPr>
              <a:spLocks noChangeArrowheads="1"/>
            </p:cNvSpPr>
            <p:nvPr/>
          </p:nvSpPr>
          <p:spPr bwMode="auto">
            <a:xfrm>
              <a:off x="1651" y="254"/>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26" name="Oval 81"/>
            <p:cNvSpPr>
              <a:spLocks noChangeArrowheads="1"/>
            </p:cNvSpPr>
            <p:nvPr/>
          </p:nvSpPr>
          <p:spPr bwMode="auto">
            <a:xfrm>
              <a:off x="1768" y="252"/>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27" name="Oval 82"/>
            <p:cNvSpPr>
              <a:spLocks noChangeArrowheads="1"/>
            </p:cNvSpPr>
            <p:nvPr/>
          </p:nvSpPr>
          <p:spPr bwMode="auto">
            <a:xfrm>
              <a:off x="1885" y="253"/>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28" name="Oval 83"/>
            <p:cNvSpPr>
              <a:spLocks noChangeArrowheads="1"/>
            </p:cNvSpPr>
            <p:nvPr/>
          </p:nvSpPr>
          <p:spPr bwMode="auto">
            <a:xfrm>
              <a:off x="2002" y="251"/>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29" name="Oval 84"/>
            <p:cNvSpPr>
              <a:spLocks noChangeArrowheads="1"/>
            </p:cNvSpPr>
            <p:nvPr/>
          </p:nvSpPr>
          <p:spPr bwMode="auto">
            <a:xfrm>
              <a:off x="2119" y="252"/>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30" name="Oval 85"/>
            <p:cNvSpPr>
              <a:spLocks noChangeArrowheads="1"/>
            </p:cNvSpPr>
            <p:nvPr/>
          </p:nvSpPr>
          <p:spPr bwMode="auto">
            <a:xfrm>
              <a:off x="2236" y="250"/>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31" name="Oval 86"/>
            <p:cNvSpPr>
              <a:spLocks noChangeArrowheads="1"/>
            </p:cNvSpPr>
            <p:nvPr/>
          </p:nvSpPr>
          <p:spPr bwMode="auto">
            <a:xfrm>
              <a:off x="2360" y="255"/>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32" name="Oval 87"/>
            <p:cNvSpPr>
              <a:spLocks noChangeArrowheads="1"/>
            </p:cNvSpPr>
            <p:nvPr/>
          </p:nvSpPr>
          <p:spPr bwMode="auto">
            <a:xfrm>
              <a:off x="2477" y="253"/>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33" name="Oval 88"/>
            <p:cNvSpPr>
              <a:spLocks noChangeArrowheads="1"/>
            </p:cNvSpPr>
            <p:nvPr/>
          </p:nvSpPr>
          <p:spPr bwMode="auto">
            <a:xfrm>
              <a:off x="2594" y="254"/>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34" name="Oval 89"/>
            <p:cNvSpPr>
              <a:spLocks noChangeArrowheads="1"/>
            </p:cNvSpPr>
            <p:nvPr/>
          </p:nvSpPr>
          <p:spPr bwMode="auto">
            <a:xfrm>
              <a:off x="2711" y="252"/>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35" name="Oval 90"/>
            <p:cNvSpPr>
              <a:spLocks noChangeArrowheads="1"/>
            </p:cNvSpPr>
            <p:nvPr/>
          </p:nvSpPr>
          <p:spPr bwMode="auto">
            <a:xfrm>
              <a:off x="2828" y="253"/>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36" name="Oval 91"/>
            <p:cNvSpPr>
              <a:spLocks noChangeArrowheads="1"/>
            </p:cNvSpPr>
            <p:nvPr/>
          </p:nvSpPr>
          <p:spPr bwMode="auto">
            <a:xfrm>
              <a:off x="2944" y="251"/>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37" name="Oval 92"/>
            <p:cNvSpPr>
              <a:spLocks noChangeArrowheads="1"/>
            </p:cNvSpPr>
            <p:nvPr/>
          </p:nvSpPr>
          <p:spPr bwMode="auto">
            <a:xfrm>
              <a:off x="3069" y="256"/>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38" name="Oval 93"/>
            <p:cNvSpPr>
              <a:spLocks noChangeArrowheads="1"/>
            </p:cNvSpPr>
            <p:nvPr/>
          </p:nvSpPr>
          <p:spPr bwMode="auto">
            <a:xfrm>
              <a:off x="3186" y="254"/>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39" name="Oval 94"/>
            <p:cNvSpPr>
              <a:spLocks noChangeArrowheads="1"/>
            </p:cNvSpPr>
            <p:nvPr/>
          </p:nvSpPr>
          <p:spPr bwMode="auto">
            <a:xfrm>
              <a:off x="3303" y="255"/>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40" name="Oval 95"/>
            <p:cNvSpPr>
              <a:spLocks noChangeArrowheads="1"/>
            </p:cNvSpPr>
            <p:nvPr/>
          </p:nvSpPr>
          <p:spPr bwMode="auto">
            <a:xfrm>
              <a:off x="3420" y="253"/>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41" name="Oval 96"/>
            <p:cNvSpPr>
              <a:spLocks noChangeArrowheads="1"/>
            </p:cNvSpPr>
            <p:nvPr/>
          </p:nvSpPr>
          <p:spPr bwMode="auto">
            <a:xfrm>
              <a:off x="3536" y="254"/>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42" name="Oval 97"/>
            <p:cNvSpPr>
              <a:spLocks noChangeArrowheads="1"/>
            </p:cNvSpPr>
            <p:nvPr/>
          </p:nvSpPr>
          <p:spPr bwMode="auto">
            <a:xfrm>
              <a:off x="476" y="371"/>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43" name="Oval 98"/>
            <p:cNvSpPr>
              <a:spLocks noChangeArrowheads="1"/>
            </p:cNvSpPr>
            <p:nvPr/>
          </p:nvSpPr>
          <p:spPr bwMode="auto">
            <a:xfrm>
              <a:off x="593" y="369"/>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44" name="Oval 99"/>
            <p:cNvSpPr>
              <a:spLocks noChangeArrowheads="1"/>
            </p:cNvSpPr>
            <p:nvPr/>
          </p:nvSpPr>
          <p:spPr bwMode="auto">
            <a:xfrm>
              <a:off x="710" y="370"/>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45" name="Oval 100"/>
            <p:cNvSpPr>
              <a:spLocks noChangeArrowheads="1"/>
            </p:cNvSpPr>
            <p:nvPr/>
          </p:nvSpPr>
          <p:spPr bwMode="auto">
            <a:xfrm>
              <a:off x="827" y="368"/>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46" name="Oval 101"/>
            <p:cNvSpPr>
              <a:spLocks noChangeArrowheads="1"/>
            </p:cNvSpPr>
            <p:nvPr/>
          </p:nvSpPr>
          <p:spPr bwMode="auto">
            <a:xfrm>
              <a:off x="944" y="369"/>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47" name="Oval 102"/>
            <p:cNvSpPr>
              <a:spLocks noChangeArrowheads="1"/>
            </p:cNvSpPr>
            <p:nvPr/>
          </p:nvSpPr>
          <p:spPr bwMode="auto">
            <a:xfrm>
              <a:off x="1060" y="367"/>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48" name="Oval 103"/>
            <p:cNvSpPr>
              <a:spLocks noChangeArrowheads="1"/>
            </p:cNvSpPr>
            <p:nvPr/>
          </p:nvSpPr>
          <p:spPr bwMode="auto">
            <a:xfrm>
              <a:off x="1185" y="369"/>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49" name="Oval 104"/>
            <p:cNvSpPr>
              <a:spLocks noChangeArrowheads="1"/>
            </p:cNvSpPr>
            <p:nvPr/>
          </p:nvSpPr>
          <p:spPr bwMode="auto">
            <a:xfrm>
              <a:off x="1302" y="367"/>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50" name="Oval 105"/>
            <p:cNvSpPr>
              <a:spLocks noChangeArrowheads="1"/>
            </p:cNvSpPr>
            <p:nvPr/>
          </p:nvSpPr>
          <p:spPr bwMode="auto">
            <a:xfrm>
              <a:off x="1419" y="368"/>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51" name="Oval 106"/>
            <p:cNvSpPr>
              <a:spLocks noChangeArrowheads="1"/>
            </p:cNvSpPr>
            <p:nvPr/>
          </p:nvSpPr>
          <p:spPr bwMode="auto">
            <a:xfrm>
              <a:off x="1536" y="366"/>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52" name="Oval 107"/>
            <p:cNvSpPr>
              <a:spLocks noChangeArrowheads="1"/>
            </p:cNvSpPr>
            <p:nvPr/>
          </p:nvSpPr>
          <p:spPr bwMode="auto">
            <a:xfrm>
              <a:off x="1652" y="367"/>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53" name="Oval 108"/>
            <p:cNvSpPr>
              <a:spLocks noChangeArrowheads="1"/>
            </p:cNvSpPr>
            <p:nvPr/>
          </p:nvSpPr>
          <p:spPr bwMode="auto">
            <a:xfrm>
              <a:off x="1769" y="365"/>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54" name="Oval 109"/>
            <p:cNvSpPr>
              <a:spLocks noChangeArrowheads="1"/>
            </p:cNvSpPr>
            <p:nvPr/>
          </p:nvSpPr>
          <p:spPr bwMode="auto">
            <a:xfrm>
              <a:off x="1894" y="370"/>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55" name="Oval 110"/>
            <p:cNvSpPr>
              <a:spLocks noChangeArrowheads="1"/>
            </p:cNvSpPr>
            <p:nvPr/>
          </p:nvSpPr>
          <p:spPr bwMode="auto">
            <a:xfrm>
              <a:off x="2011" y="368"/>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56" name="Oval 111"/>
            <p:cNvSpPr>
              <a:spLocks noChangeArrowheads="1"/>
            </p:cNvSpPr>
            <p:nvPr/>
          </p:nvSpPr>
          <p:spPr bwMode="auto">
            <a:xfrm>
              <a:off x="485" y="491"/>
              <a:ext cx="93" cy="84"/>
            </a:xfrm>
            <a:prstGeom prst="ellipse">
              <a:avLst/>
            </a:prstGeom>
            <a:solidFill>
              <a:srgbClr val="3D9CCD">
                <a:alpha val="9804"/>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57" name="Oval 112"/>
            <p:cNvSpPr>
              <a:spLocks noChangeArrowheads="1"/>
            </p:cNvSpPr>
            <p:nvPr/>
          </p:nvSpPr>
          <p:spPr bwMode="auto">
            <a:xfrm>
              <a:off x="602" y="489"/>
              <a:ext cx="92" cy="84"/>
            </a:xfrm>
            <a:prstGeom prst="ellipse">
              <a:avLst/>
            </a:prstGeom>
            <a:solidFill>
              <a:srgbClr val="3D9CCD">
                <a:alpha val="9804"/>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 name="Oval 113"/>
            <p:cNvSpPr>
              <a:spLocks noChangeArrowheads="1"/>
            </p:cNvSpPr>
            <p:nvPr/>
          </p:nvSpPr>
          <p:spPr bwMode="auto">
            <a:xfrm>
              <a:off x="1060" y="486"/>
              <a:ext cx="93" cy="84"/>
            </a:xfrm>
            <a:prstGeom prst="ellipse">
              <a:avLst/>
            </a:prstGeom>
            <a:solidFill>
              <a:srgbClr val="3D9CCD">
                <a:alpha val="9804"/>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sp>
          <p:nvSpPr>
            <p:cNvPr id="2159" name="Oval 114"/>
            <p:cNvSpPr>
              <a:spLocks noChangeArrowheads="1"/>
            </p:cNvSpPr>
            <p:nvPr/>
          </p:nvSpPr>
          <p:spPr bwMode="auto">
            <a:xfrm>
              <a:off x="1200" y="485"/>
              <a:ext cx="93" cy="84"/>
            </a:xfrm>
            <a:prstGeom prst="ellipse">
              <a:avLst/>
            </a:prstGeom>
            <a:solidFill>
              <a:srgbClr val="3D9CCD">
                <a:alpha val="9804"/>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p>
          </p:txBody>
        </p:sp>
      </p:grpSp>
      <p:sp>
        <p:nvSpPr>
          <p:cNvPr id="2158" name="Text Box 112"/>
          <p:cNvSpPr txBox="1">
            <a:spLocks noChangeArrowheads="1"/>
          </p:cNvSpPr>
          <p:nvPr/>
        </p:nvSpPr>
        <p:spPr bwMode="auto">
          <a:xfrm>
            <a:off x="5860801" y="6453189"/>
            <a:ext cx="3218400" cy="324063"/>
          </a:xfrm>
          <a:prstGeom prst="rect">
            <a:avLst/>
          </a:prstGeom>
          <a:noFill/>
          <a:ln>
            <a:noFill/>
          </a:ln>
          <a:effectLst>
            <a:prstShdw prst="shdw13" dist="53882" dir="13500000">
              <a:schemeClr val="bg2">
                <a:alpha val="50000"/>
              </a:schemeClr>
            </a:prstShdw>
          </a:effectLst>
        </p:spPr>
        <p:txBody>
          <a:bodyPr>
            <a:spAutoFit/>
          </a:bodyP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defRPr/>
            </a:pPr>
            <a:r>
              <a:rPr lang="zh-CN" altLang="en-US" sz="1814" b="1">
                <a:ea typeface="华文隶书" pitchFamily="2" charset="-122"/>
              </a:rPr>
              <a:t>深圳大学计算机与软件学院</a:t>
            </a:r>
          </a:p>
        </p:txBody>
      </p:sp>
      <p:sp>
        <p:nvSpPr>
          <p:cNvPr id="2054" name="Text Box 111"/>
          <p:cNvSpPr txBox="1">
            <a:spLocks noChangeArrowheads="1"/>
          </p:cNvSpPr>
          <p:nvPr/>
        </p:nvSpPr>
        <p:spPr bwMode="auto">
          <a:xfrm>
            <a:off x="3180873" y="4909037"/>
            <a:ext cx="3595856" cy="437043"/>
          </a:xfrm>
          <a:prstGeom prst="rect">
            <a:avLst/>
          </a:prstGeom>
          <a:noFill/>
          <a:ln>
            <a:noFill/>
          </a:ln>
          <a:effectLst>
            <a:prstShdw prst="shdw13" dist="53882" dir="13500000">
              <a:schemeClr val="bg2">
                <a:alpha val="50000"/>
              </a:schemeClr>
            </a:prstShdw>
          </a:effectLst>
        </p:spPr>
        <p:txBody>
          <a:bodyPr wrap="none" anchor="ctr">
            <a:spAutoFit/>
          </a:bodyP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9pPr>
          </a:lstStyle>
          <a:p>
            <a:pPr eaLnBrk="1" latinLnBrk="1" hangingPunct="1">
              <a:lnSpc>
                <a:spcPct val="80000"/>
              </a:lnSpc>
              <a:spcBef>
                <a:spcPct val="50000"/>
              </a:spcBef>
              <a:buClr>
                <a:srgbClr val="FF0000"/>
              </a:buClr>
              <a:buFont typeface="Wingdings" panose="05000000000000000000" pitchFamily="2" charset="2"/>
              <a:buNone/>
              <a:defRPr/>
            </a:pPr>
            <a:r>
              <a:rPr lang="zh-CN" altLang="en-US" sz="2800" dirty="0">
                <a:latin typeface="黑体" pitchFamily="2" charset="-122"/>
                <a:ea typeface="黑体" pitchFamily="2" charset="-122"/>
              </a:rPr>
              <a:t>C/C++程序设计课程组</a:t>
            </a:r>
          </a:p>
        </p:txBody>
      </p:sp>
    </p:spTree>
    <p:extLst>
      <p:ext uri="{BB962C8B-B14F-4D97-AF65-F5344CB8AC3E}">
        <p14:creationId xmlns:p14="http://schemas.microsoft.com/office/powerpoint/2010/main" val="3147401646"/>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Lst>
  <p:transition spd="med">
    <p:wedge/>
  </p:transition>
  <p:txStyles>
    <p:titleStyle>
      <a:lvl1pPr algn="ctr" rtl="0" eaLnBrk="1" fontAlgn="base" latinLnBrk="1" hangingPunct="1">
        <a:spcBef>
          <a:spcPct val="0"/>
        </a:spcBef>
        <a:spcAft>
          <a:spcPct val="0"/>
        </a:spcAft>
        <a:defRPr sz="3266" b="1">
          <a:solidFill>
            <a:schemeClr val="tx2"/>
          </a:solidFill>
          <a:latin typeface="+mj-lt"/>
          <a:ea typeface="+mj-ea"/>
          <a:cs typeface="+mj-cs"/>
        </a:defRPr>
      </a:lvl1pPr>
      <a:lvl2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2pPr>
      <a:lvl3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3pPr>
      <a:lvl4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4pPr>
      <a:lvl5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5pPr>
      <a:lvl6pPr marL="414726" algn="ctr" rtl="0" eaLnBrk="1" fontAlgn="base" latinLnBrk="1" hangingPunct="1">
        <a:spcBef>
          <a:spcPct val="0"/>
        </a:spcBef>
        <a:spcAft>
          <a:spcPct val="0"/>
        </a:spcAft>
        <a:defRPr sz="3266" b="1">
          <a:solidFill>
            <a:schemeClr val="tx2"/>
          </a:solidFill>
          <a:latin typeface="Gulim" pitchFamily="34" charset="-127"/>
          <a:ea typeface="Gulim" pitchFamily="34" charset="-127"/>
        </a:defRPr>
      </a:lvl6pPr>
      <a:lvl7pPr marL="829452" algn="ctr" rtl="0" eaLnBrk="1" fontAlgn="base" latinLnBrk="1" hangingPunct="1">
        <a:spcBef>
          <a:spcPct val="0"/>
        </a:spcBef>
        <a:spcAft>
          <a:spcPct val="0"/>
        </a:spcAft>
        <a:defRPr sz="3266" b="1">
          <a:solidFill>
            <a:schemeClr val="tx2"/>
          </a:solidFill>
          <a:latin typeface="Gulim" pitchFamily="34" charset="-127"/>
          <a:ea typeface="Gulim" pitchFamily="34" charset="-127"/>
        </a:defRPr>
      </a:lvl7pPr>
      <a:lvl8pPr marL="1244178" algn="ctr" rtl="0" eaLnBrk="1" fontAlgn="base" latinLnBrk="1" hangingPunct="1">
        <a:spcBef>
          <a:spcPct val="0"/>
        </a:spcBef>
        <a:spcAft>
          <a:spcPct val="0"/>
        </a:spcAft>
        <a:defRPr sz="3266" b="1">
          <a:solidFill>
            <a:schemeClr val="tx2"/>
          </a:solidFill>
          <a:latin typeface="Gulim" pitchFamily="34" charset="-127"/>
          <a:ea typeface="Gulim" pitchFamily="34" charset="-127"/>
        </a:defRPr>
      </a:lvl8pPr>
      <a:lvl9pPr marL="1658904" algn="ctr" rtl="0" eaLnBrk="1" fontAlgn="base" latinLnBrk="1" hangingPunct="1">
        <a:spcBef>
          <a:spcPct val="0"/>
        </a:spcBef>
        <a:spcAft>
          <a:spcPct val="0"/>
        </a:spcAft>
        <a:defRPr sz="3266" b="1">
          <a:solidFill>
            <a:schemeClr val="tx2"/>
          </a:solidFill>
          <a:latin typeface="Gulim" pitchFamily="34" charset="-127"/>
          <a:ea typeface="Gulim" pitchFamily="34" charset="-127"/>
        </a:defRPr>
      </a:lvl9pPr>
    </p:titleStyle>
    <p:bodyStyle>
      <a:lvl1pPr marL="406086" indent="-406086" algn="l" rtl="0" eaLnBrk="1" fontAlgn="base" latinLnBrk="1" hangingPunct="1">
        <a:spcBef>
          <a:spcPct val="20000"/>
        </a:spcBef>
        <a:spcAft>
          <a:spcPct val="0"/>
        </a:spcAft>
        <a:buClr>
          <a:schemeClr val="accent1"/>
        </a:buClr>
        <a:buFont typeface="Wingdings" panose="05000000000000000000" pitchFamily="2" charset="2"/>
        <a:buChar char="v"/>
        <a:defRPr sz="2721">
          <a:solidFill>
            <a:schemeClr val="tx1"/>
          </a:solidFill>
          <a:latin typeface="+mn-lt"/>
          <a:ea typeface="+mn-ea"/>
          <a:cs typeface="+mn-cs"/>
        </a:defRPr>
      </a:lvl1pPr>
      <a:lvl2pPr marL="806412" indent="-398886" algn="l" rtl="0" eaLnBrk="1" fontAlgn="base" latinLnBrk="1" hangingPunct="1">
        <a:spcBef>
          <a:spcPct val="20000"/>
        </a:spcBef>
        <a:spcAft>
          <a:spcPct val="0"/>
        </a:spcAft>
        <a:buClr>
          <a:schemeClr val="hlink"/>
        </a:buClr>
        <a:buSzPct val="80000"/>
        <a:buFont typeface="Wingdings" panose="05000000000000000000" pitchFamily="2" charset="2"/>
        <a:buChar char="v"/>
        <a:defRPr sz="2358">
          <a:solidFill>
            <a:schemeClr val="tx1"/>
          </a:solidFill>
          <a:latin typeface="+mn-lt"/>
          <a:ea typeface="+mn-ea"/>
        </a:defRPr>
      </a:lvl2pPr>
      <a:lvl3pPr marL="1173618" indent="-365765" algn="l" rtl="0" eaLnBrk="1" fontAlgn="base" latinLnBrk="1" hangingPunct="1">
        <a:spcBef>
          <a:spcPct val="20000"/>
        </a:spcBef>
        <a:spcAft>
          <a:spcPct val="0"/>
        </a:spcAft>
        <a:buClr>
          <a:schemeClr val="accent1"/>
        </a:buClr>
        <a:buSzPct val="80000"/>
        <a:buFont typeface="Wingdings" panose="05000000000000000000" pitchFamily="2" charset="2"/>
        <a:buChar char="v"/>
        <a:defRPr sz="1996">
          <a:solidFill>
            <a:schemeClr val="tx1"/>
          </a:solidFill>
          <a:latin typeface="+mn-lt"/>
          <a:ea typeface="+mn-ea"/>
        </a:defRPr>
      </a:lvl3pPr>
      <a:lvl4pPr marL="1524983" indent="-349926" algn="l" rtl="0" eaLnBrk="1" fontAlgn="base" latinLnBrk="1" hangingPunct="1">
        <a:spcBef>
          <a:spcPct val="20000"/>
        </a:spcBef>
        <a:spcAft>
          <a:spcPct val="0"/>
        </a:spcAft>
        <a:buClr>
          <a:schemeClr val="hlink"/>
        </a:buClr>
        <a:buSzPct val="80000"/>
        <a:buFont typeface="Wingdings" panose="05000000000000000000" pitchFamily="2" charset="2"/>
        <a:buChar char="v"/>
        <a:defRPr sz="1814">
          <a:solidFill>
            <a:schemeClr val="tx1"/>
          </a:solidFill>
          <a:latin typeface="+mn-lt"/>
          <a:ea typeface="+mn-ea"/>
        </a:defRPr>
      </a:lvl4pPr>
      <a:lvl5pPr marL="1877788" indent="-351365" algn="l" rtl="0" eaLnBrk="1" fontAlgn="base" latinLnBrk="1" hangingPunct="1">
        <a:spcBef>
          <a:spcPct val="20000"/>
        </a:spcBef>
        <a:spcAft>
          <a:spcPct val="0"/>
        </a:spcAft>
        <a:buClr>
          <a:schemeClr val="accent1"/>
        </a:buClr>
        <a:buSzPct val="80000"/>
        <a:buFont typeface="Wingdings" panose="05000000000000000000" pitchFamily="2" charset="2"/>
        <a:buChar char="v"/>
        <a:defRPr sz="1814">
          <a:solidFill>
            <a:schemeClr val="tx1"/>
          </a:solidFill>
          <a:latin typeface="+mn-lt"/>
          <a:ea typeface="+mn-ea"/>
        </a:defRPr>
      </a:lvl5pPr>
      <a:lvl6pPr marL="2292514"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6pPr>
      <a:lvl7pPr marL="2707240"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7pPr>
      <a:lvl8pPr marL="3121966"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8pPr>
      <a:lvl9pPr marL="3536692"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chemeClr val="bg1"/>
            </a:gs>
            <a:gs pos="100000">
              <a:srgbClr val="FFFFFF"/>
            </a:gs>
          </a:gsLst>
          <a:lin ang="5400000" scaled="1"/>
        </a:gradFill>
        <a:effectLst/>
      </p:bgPr>
    </p:bg>
    <p:spTree>
      <p:nvGrpSpPr>
        <p:cNvPr id="1" name=""/>
        <p:cNvGrpSpPr/>
        <p:nvPr/>
      </p:nvGrpSpPr>
      <p:grpSpPr>
        <a:xfrm>
          <a:off x="0" y="0"/>
          <a:ext cx="0" cy="0"/>
          <a:chOff x="0" y="0"/>
          <a:chExt cx="0" cy="0"/>
        </a:xfrm>
      </p:grpSpPr>
      <p:pic>
        <p:nvPicPr>
          <p:cNvPr id="3074" name="Picture 2" descr="subbar"/>
          <p:cNvPicPr>
            <a:picLocks noChangeAspect="1" noChangeArrowheads="1"/>
          </p:cNvPicPr>
          <p:nvPr/>
        </p:nvPicPr>
        <p:blipFill>
          <a:blip r:embed="rId13">
            <a:extLst>
              <a:ext uri="{28A0092B-C50C-407E-A947-70E740481C1C}">
                <a14:useLocalDpi xmlns:a14="http://schemas.microsoft.com/office/drawing/2010/main" val="0"/>
              </a:ext>
            </a:extLst>
          </a:blip>
          <a:srcRect l="189" r="267"/>
          <a:stretch>
            <a:fillRect/>
          </a:stretch>
        </p:blipFill>
        <p:spPr bwMode="auto">
          <a:xfrm>
            <a:off x="0" y="-9525"/>
            <a:ext cx="91440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Line 3"/>
          <p:cNvSpPr>
            <a:spLocks noChangeShapeType="1"/>
          </p:cNvSpPr>
          <p:nvPr/>
        </p:nvSpPr>
        <p:spPr bwMode="auto">
          <a:xfrm>
            <a:off x="0" y="1020763"/>
            <a:ext cx="9144000" cy="0"/>
          </a:xfrm>
          <a:prstGeom prst="line">
            <a:avLst/>
          </a:prstGeom>
          <a:noFill/>
          <a:ln w="28575">
            <a:solidFill>
              <a:srgbClr val="236485"/>
            </a:solidFill>
            <a:round/>
            <a:headEnd/>
            <a:tailEnd/>
          </a:ln>
          <a:effectLst>
            <a:outerShdw dist="35921" dir="2700000" algn="ctr" rotWithShape="0">
              <a:srgbClr val="90C060">
                <a:alpha val="50000"/>
              </a:srgbClr>
            </a:outerShdw>
          </a:effectLst>
          <a:extLst>
            <a:ext uri="{909E8E84-426E-40DD-AFC4-6F175D3DCCD1}">
              <a14:hiddenFill xmlns:a14="http://schemas.microsoft.com/office/drawing/2010/main">
                <a:noFill/>
              </a14:hiddenFill>
            </a:ext>
          </a:extLst>
        </p:spPr>
        <p:txBody>
          <a:bodyPr/>
          <a:lstStyle/>
          <a:p>
            <a:endParaRPr lang="zh-CN" altLang="en-US" sz="907"/>
          </a:p>
        </p:txBody>
      </p:sp>
      <p:sp>
        <p:nvSpPr>
          <p:cNvPr id="3076" name="Rectangle 5"/>
          <p:cNvSpPr>
            <a:spLocks noChangeArrowheads="1"/>
          </p:cNvSpPr>
          <p:nvPr/>
        </p:nvSpPr>
        <p:spPr bwMode="auto">
          <a:xfrm>
            <a:off x="0" y="6608764"/>
            <a:ext cx="260640" cy="238125"/>
          </a:xfrm>
          <a:prstGeom prst="rect">
            <a:avLst/>
          </a:prstGeom>
          <a:solidFill>
            <a:schemeClr val="bg1"/>
          </a:solidFill>
          <a:ln>
            <a:noFill/>
          </a:ln>
        </p:spPr>
        <p:txBody>
          <a:bodyPr wrap="none" lIns="0" tIns="41760" rIns="0" bIns="41760" anchor="ctr"/>
          <a:lstStyle>
            <a:lvl1pPr>
              <a:defRPr sz="1000">
                <a:solidFill>
                  <a:schemeClr val="tx1"/>
                </a:solidFill>
                <a:latin typeface="Gulim" panose="020B0600000101010101" pitchFamily="34" charset="-127"/>
                <a:ea typeface="Gulim" panose="020B0600000101010101" pitchFamily="34" charset="-127"/>
              </a:defRPr>
            </a:lvl1pPr>
            <a:lvl2pPr marL="742950" indent="-285750">
              <a:defRPr sz="1000">
                <a:solidFill>
                  <a:schemeClr val="tx1"/>
                </a:solidFill>
                <a:latin typeface="Gulim" panose="020B0600000101010101" pitchFamily="34" charset="-127"/>
                <a:ea typeface="Gulim" panose="020B0600000101010101" pitchFamily="34" charset="-127"/>
              </a:defRPr>
            </a:lvl2pPr>
            <a:lvl3pPr marL="1143000" indent="-228600">
              <a:defRPr sz="1000">
                <a:solidFill>
                  <a:schemeClr val="tx1"/>
                </a:solidFill>
                <a:latin typeface="Gulim" panose="020B0600000101010101" pitchFamily="34" charset="-127"/>
                <a:ea typeface="Gulim" panose="020B0600000101010101" pitchFamily="34" charset="-127"/>
              </a:defRPr>
            </a:lvl3pPr>
            <a:lvl4pPr marL="1600200" indent="-228600">
              <a:defRPr sz="1000">
                <a:solidFill>
                  <a:schemeClr val="tx1"/>
                </a:solidFill>
                <a:latin typeface="Gulim" panose="020B0600000101010101" pitchFamily="34" charset="-127"/>
                <a:ea typeface="Gulim" panose="020B0600000101010101" pitchFamily="34" charset="-127"/>
              </a:defRPr>
            </a:lvl4pPr>
            <a:lvl5pPr marL="2057400" indent="-228600">
              <a:defRPr sz="1000">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9pPr>
          </a:lstStyle>
          <a:p>
            <a:pPr algn="ctr">
              <a:lnSpc>
                <a:spcPct val="130000"/>
              </a:lnSpc>
              <a:defRPr/>
            </a:pPr>
            <a:fld id="{4CB77713-996B-4887-9F45-A5340AB9496A}" type="slidenum">
              <a:rPr lang="en-GB" altLang="en-US" sz="816" i="1" smtClean="0">
                <a:solidFill>
                  <a:srgbClr val="000066"/>
                </a:solidFill>
                <a:latin typeface="Tahoma" panose="020B0604030504040204" pitchFamily="34" charset="0"/>
              </a:rPr>
              <a:pPr algn="ctr">
                <a:lnSpc>
                  <a:spcPct val="130000"/>
                </a:lnSpc>
                <a:defRPr/>
              </a:pPr>
              <a:t>‹#›</a:t>
            </a:fld>
            <a:r>
              <a:rPr lang="en-GB" altLang="en-US" sz="816" i="1">
                <a:solidFill>
                  <a:srgbClr val="000066"/>
                </a:solidFill>
                <a:latin typeface="Tahoma" panose="020B0604030504040204" pitchFamily="34" charset="0"/>
              </a:rPr>
              <a:t> </a:t>
            </a:r>
            <a:endParaRPr lang="ko-KR" altLang="en-US" sz="816" i="1">
              <a:solidFill>
                <a:srgbClr val="000066"/>
              </a:solidFill>
              <a:latin typeface="Tahoma" panose="020B0604030504040204" pitchFamily="34" charset="0"/>
            </a:endParaRPr>
          </a:p>
        </p:txBody>
      </p:sp>
      <p:pic>
        <p:nvPicPr>
          <p:cNvPr id="3077" name="Picture 6" descr="그림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6000" y="6715125"/>
            <a:ext cx="8233920"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日期占位符 2"/>
          <p:cNvSpPr>
            <a:spLocks noGrp="1" noChangeArrowheads="1"/>
          </p:cNvSpPr>
          <p:nvPr>
            <p:ph type="dt" sz="half" idx="2"/>
          </p:nvPr>
        </p:nvSpPr>
        <p:spPr bwMode="auto">
          <a:xfrm>
            <a:off x="685441" y="6248400"/>
            <a:ext cx="190512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eaLnBrk="1" latinLnBrk="1" hangingPunct="1">
              <a:lnSpc>
                <a:spcPct val="80000"/>
              </a:lnSpc>
              <a:spcBef>
                <a:spcPct val="50000"/>
              </a:spcBef>
              <a:buClr>
                <a:srgbClr val="FF0000"/>
              </a:buClr>
              <a:buFont typeface="Wingdings" panose="05000000000000000000" pitchFamily="2" charset="2"/>
              <a:buNone/>
              <a:defRPr/>
            </a:lvl1pPr>
          </a:lstStyle>
          <a:p>
            <a:pPr>
              <a:defRPr/>
            </a:pPr>
            <a:endParaRPr lang="en-US"/>
          </a:p>
        </p:txBody>
      </p:sp>
      <p:sp>
        <p:nvSpPr>
          <p:cNvPr id="3079" name="页脚占位符 3"/>
          <p:cNvSpPr>
            <a:spLocks noGrp="1" noChangeArrowheads="1"/>
          </p:cNvSpPr>
          <p:nvPr>
            <p:ph type="ftr" sz="quarter" idx="3"/>
          </p:nvPr>
        </p:nvSpPr>
        <p:spPr bwMode="auto">
          <a:xfrm>
            <a:off x="3124800" y="6248400"/>
            <a:ext cx="289440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eaLnBrk="1" latinLnBrk="1" hangingPunct="1">
              <a:lnSpc>
                <a:spcPct val="80000"/>
              </a:lnSpc>
              <a:spcBef>
                <a:spcPct val="50000"/>
              </a:spcBef>
              <a:buClr>
                <a:srgbClr val="FF0000"/>
              </a:buClr>
              <a:buFont typeface="Wingdings" panose="05000000000000000000" pitchFamily="2" charset="2"/>
              <a:buNone/>
              <a:defRPr/>
            </a:lvl1pPr>
          </a:lstStyle>
          <a:p>
            <a:pPr>
              <a:defRPr/>
            </a:pPr>
            <a:endParaRPr lang="en-US"/>
          </a:p>
        </p:txBody>
      </p:sp>
      <p:sp>
        <p:nvSpPr>
          <p:cNvPr id="3080" name="灯片编号占位符 4"/>
          <p:cNvSpPr>
            <a:spLocks noGrp="1" noChangeArrowheads="1"/>
          </p:cNvSpPr>
          <p:nvPr>
            <p:ph type="sldNum" sz="quarter" idx="4"/>
          </p:nvPr>
        </p:nvSpPr>
        <p:spPr bwMode="auto">
          <a:xfrm>
            <a:off x="6553440" y="6248400"/>
            <a:ext cx="190512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eaLnBrk="1" latinLnBrk="1" hangingPunct="1">
              <a:lnSpc>
                <a:spcPct val="80000"/>
              </a:lnSpc>
              <a:spcBef>
                <a:spcPct val="50000"/>
              </a:spcBef>
              <a:buClr>
                <a:srgbClr val="FF0000"/>
              </a:buClr>
              <a:buFont typeface="Wingdings" panose="05000000000000000000" pitchFamily="2" charset="2"/>
              <a:buNone/>
              <a:defRPr smtClean="0"/>
            </a:lvl1pPr>
          </a:lstStyle>
          <a:p>
            <a:pPr>
              <a:defRPr/>
            </a:pPr>
            <a:fld id="{5A005272-E24B-42B7-8591-FCB849AFE160}" type="slidenum">
              <a:rPr lang="en-US" altLang="zh-CN"/>
              <a:pPr>
                <a:defRPr/>
              </a:pPr>
              <a:t>‹#›</a:t>
            </a:fld>
            <a:endParaRPr lang="en-US" altLang="zh-CN"/>
          </a:p>
        </p:txBody>
      </p:sp>
    </p:spTree>
    <p:extLst>
      <p:ext uri="{BB962C8B-B14F-4D97-AF65-F5344CB8AC3E}">
        <p14:creationId xmlns:p14="http://schemas.microsoft.com/office/powerpoint/2010/main" val="156919986"/>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Lst>
  <p:transition>
    <p:zoom/>
  </p:transition>
  <p:txStyles>
    <p:titleStyle>
      <a:lvl1pPr algn="ctr" rtl="0" eaLnBrk="1" fontAlgn="base" latinLnBrk="1" hangingPunct="1">
        <a:spcBef>
          <a:spcPct val="0"/>
        </a:spcBef>
        <a:spcAft>
          <a:spcPct val="0"/>
        </a:spcAft>
        <a:defRPr sz="3266" b="1">
          <a:solidFill>
            <a:schemeClr val="tx2"/>
          </a:solidFill>
          <a:latin typeface="+mj-lt"/>
          <a:ea typeface="+mj-ea"/>
          <a:cs typeface="+mj-cs"/>
        </a:defRPr>
      </a:lvl1pPr>
      <a:lvl2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2pPr>
      <a:lvl3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3pPr>
      <a:lvl4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4pPr>
      <a:lvl5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5pPr>
      <a:lvl6pPr marL="414726" algn="ctr" rtl="0" eaLnBrk="1" fontAlgn="base" latinLnBrk="1" hangingPunct="1">
        <a:spcBef>
          <a:spcPct val="0"/>
        </a:spcBef>
        <a:spcAft>
          <a:spcPct val="0"/>
        </a:spcAft>
        <a:defRPr sz="3266" b="1">
          <a:solidFill>
            <a:schemeClr val="tx2"/>
          </a:solidFill>
          <a:latin typeface="Gulim" pitchFamily="34" charset="-127"/>
          <a:ea typeface="Gulim" pitchFamily="34" charset="-127"/>
        </a:defRPr>
      </a:lvl6pPr>
      <a:lvl7pPr marL="829452" algn="ctr" rtl="0" eaLnBrk="1" fontAlgn="base" latinLnBrk="1" hangingPunct="1">
        <a:spcBef>
          <a:spcPct val="0"/>
        </a:spcBef>
        <a:spcAft>
          <a:spcPct val="0"/>
        </a:spcAft>
        <a:defRPr sz="3266" b="1">
          <a:solidFill>
            <a:schemeClr val="tx2"/>
          </a:solidFill>
          <a:latin typeface="Gulim" pitchFamily="34" charset="-127"/>
          <a:ea typeface="Gulim" pitchFamily="34" charset="-127"/>
        </a:defRPr>
      </a:lvl7pPr>
      <a:lvl8pPr marL="1244178" algn="ctr" rtl="0" eaLnBrk="1" fontAlgn="base" latinLnBrk="1" hangingPunct="1">
        <a:spcBef>
          <a:spcPct val="0"/>
        </a:spcBef>
        <a:spcAft>
          <a:spcPct val="0"/>
        </a:spcAft>
        <a:defRPr sz="3266" b="1">
          <a:solidFill>
            <a:schemeClr val="tx2"/>
          </a:solidFill>
          <a:latin typeface="Gulim" pitchFamily="34" charset="-127"/>
          <a:ea typeface="Gulim" pitchFamily="34" charset="-127"/>
        </a:defRPr>
      </a:lvl8pPr>
      <a:lvl9pPr marL="1658904" algn="ctr" rtl="0" eaLnBrk="1" fontAlgn="base" latinLnBrk="1" hangingPunct="1">
        <a:spcBef>
          <a:spcPct val="0"/>
        </a:spcBef>
        <a:spcAft>
          <a:spcPct val="0"/>
        </a:spcAft>
        <a:defRPr sz="3266" b="1">
          <a:solidFill>
            <a:schemeClr val="tx2"/>
          </a:solidFill>
          <a:latin typeface="Gulim" pitchFamily="34" charset="-127"/>
          <a:ea typeface="Gulim" pitchFamily="34" charset="-127"/>
        </a:defRPr>
      </a:lvl9pPr>
    </p:titleStyle>
    <p:bodyStyle>
      <a:lvl1pPr marL="406086" indent="-406086" algn="l" rtl="0" eaLnBrk="1" fontAlgn="base" latinLnBrk="1" hangingPunct="1">
        <a:spcBef>
          <a:spcPct val="20000"/>
        </a:spcBef>
        <a:spcAft>
          <a:spcPct val="0"/>
        </a:spcAft>
        <a:buClr>
          <a:schemeClr val="accent1"/>
        </a:buClr>
        <a:buFont typeface="Wingdings" panose="05000000000000000000" pitchFamily="2" charset="2"/>
        <a:buChar char="v"/>
        <a:defRPr sz="2721">
          <a:solidFill>
            <a:schemeClr val="tx1"/>
          </a:solidFill>
          <a:latin typeface="+mn-lt"/>
          <a:ea typeface="+mn-ea"/>
          <a:cs typeface="+mn-cs"/>
        </a:defRPr>
      </a:lvl1pPr>
      <a:lvl2pPr marL="806412" indent="-398886" algn="l" rtl="0" eaLnBrk="1" fontAlgn="base" latinLnBrk="1" hangingPunct="1">
        <a:spcBef>
          <a:spcPct val="20000"/>
        </a:spcBef>
        <a:spcAft>
          <a:spcPct val="0"/>
        </a:spcAft>
        <a:buClr>
          <a:schemeClr val="hlink"/>
        </a:buClr>
        <a:buSzPct val="80000"/>
        <a:buFont typeface="Wingdings" panose="05000000000000000000" pitchFamily="2" charset="2"/>
        <a:buChar char="v"/>
        <a:defRPr sz="2358">
          <a:solidFill>
            <a:schemeClr val="tx1"/>
          </a:solidFill>
          <a:latin typeface="+mn-lt"/>
          <a:ea typeface="+mn-ea"/>
        </a:defRPr>
      </a:lvl2pPr>
      <a:lvl3pPr marL="1173618" indent="-365765" algn="l" rtl="0" eaLnBrk="1" fontAlgn="base" latinLnBrk="1" hangingPunct="1">
        <a:spcBef>
          <a:spcPct val="20000"/>
        </a:spcBef>
        <a:spcAft>
          <a:spcPct val="0"/>
        </a:spcAft>
        <a:buClr>
          <a:schemeClr val="accent1"/>
        </a:buClr>
        <a:buSzPct val="80000"/>
        <a:buFont typeface="Wingdings" panose="05000000000000000000" pitchFamily="2" charset="2"/>
        <a:buChar char="v"/>
        <a:defRPr sz="1996">
          <a:solidFill>
            <a:schemeClr val="tx1"/>
          </a:solidFill>
          <a:latin typeface="+mn-lt"/>
          <a:ea typeface="+mn-ea"/>
        </a:defRPr>
      </a:lvl3pPr>
      <a:lvl4pPr marL="1524983" indent="-349926" algn="l" rtl="0" eaLnBrk="1" fontAlgn="base" latinLnBrk="1" hangingPunct="1">
        <a:spcBef>
          <a:spcPct val="20000"/>
        </a:spcBef>
        <a:spcAft>
          <a:spcPct val="0"/>
        </a:spcAft>
        <a:buClr>
          <a:schemeClr val="hlink"/>
        </a:buClr>
        <a:buSzPct val="80000"/>
        <a:buFont typeface="Wingdings" panose="05000000000000000000" pitchFamily="2" charset="2"/>
        <a:buChar char="v"/>
        <a:defRPr sz="1814">
          <a:solidFill>
            <a:schemeClr val="tx1"/>
          </a:solidFill>
          <a:latin typeface="+mn-lt"/>
          <a:ea typeface="+mn-ea"/>
        </a:defRPr>
      </a:lvl4pPr>
      <a:lvl5pPr marL="1877788" indent="-351365" algn="l" rtl="0" eaLnBrk="1" fontAlgn="base" latinLnBrk="1" hangingPunct="1">
        <a:spcBef>
          <a:spcPct val="20000"/>
        </a:spcBef>
        <a:spcAft>
          <a:spcPct val="0"/>
        </a:spcAft>
        <a:buClr>
          <a:schemeClr val="accent1"/>
        </a:buClr>
        <a:buSzPct val="80000"/>
        <a:buFont typeface="Wingdings" panose="05000000000000000000" pitchFamily="2" charset="2"/>
        <a:buChar char="v"/>
        <a:defRPr sz="1814">
          <a:solidFill>
            <a:schemeClr val="tx1"/>
          </a:solidFill>
          <a:latin typeface="+mn-lt"/>
          <a:ea typeface="+mn-ea"/>
        </a:defRPr>
      </a:lvl5pPr>
      <a:lvl6pPr marL="2292514"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6pPr>
      <a:lvl7pPr marL="2707240"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7pPr>
      <a:lvl8pPr marL="3121966"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8pPr>
      <a:lvl9pPr marL="3536692"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9pPr>
    </p:bodyStyle>
    <p:otherStyle>
      <a:defPPr>
        <a:defRPr lang="zh-CN"/>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rgbClr val="FFFFFF"/>
            </a:gs>
          </a:gsLst>
          <a:lin ang="5400000" scaled="1"/>
        </a:gradFill>
        <a:effectLst/>
      </p:bgPr>
    </p:bg>
    <p:spTree>
      <p:nvGrpSpPr>
        <p:cNvPr id="1" name=""/>
        <p:cNvGrpSpPr/>
        <p:nvPr/>
      </p:nvGrpSpPr>
      <p:grpSpPr>
        <a:xfrm>
          <a:off x="0" y="0"/>
          <a:ext cx="0" cy="0"/>
          <a:chOff x="0" y="0"/>
          <a:chExt cx="0" cy="0"/>
        </a:xfrm>
      </p:grpSpPr>
      <p:pic>
        <p:nvPicPr>
          <p:cNvPr id="4098" name="Picture 2" descr="subbar"/>
          <p:cNvPicPr>
            <a:picLocks noChangeAspect="1" noChangeArrowheads="1"/>
          </p:cNvPicPr>
          <p:nvPr/>
        </p:nvPicPr>
        <p:blipFill>
          <a:blip r:embed="rId14">
            <a:extLst>
              <a:ext uri="{28A0092B-C50C-407E-A947-70E740481C1C}">
                <a14:useLocalDpi xmlns:a14="http://schemas.microsoft.com/office/drawing/2010/main" val="0"/>
              </a:ext>
            </a:extLst>
          </a:blip>
          <a:srcRect l="189" r="267"/>
          <a:stretch>
            <a:fillRect/>
          </a:stretch>
        </p:blipFill>
        <p:spPr bwMode="auto">
          <a:xfrm>
            <a:off x="0" y="-12700"/>
            <a:ext cx="9144000"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Line 3"/>
          <p:cNvSpPr>
            <a:spLocks noChangeShapeType="1"/>
          </p:cNvSpPr>
          <p:nvPr/>
        </p:nvSpPr>
        <p:spPr bwMode="auto">
          <a:xfrm>
            <a:off x="0" y="1020763"/>
            <a:ext cx="9144000" cy="0"/>
          </a:xfrm>
          <a:prstGeom prst="line">
            <a:avLst/>
          </a:prstGeom>
          <a:noFill/>
          <a:ln w="28575">
            <a:solidFill>
              <a:srgbClr val="236485"/>
            </a:solidFill>
            <a:round/>
            <a:headEnd/>
            <a:tailEnd/>
          </a:ln>
          <a:effectLst>
            <a:outerShdw dist="35921" dir="2700000" algn="ctr" rotWithShape="0">
              <a:srgbClr val="90C060">
                <a:alpha val="50000"/>
              </a:srgbClr>
            </a:outerShdw>
          </a:effectLst>
          <a:extLst>
            <a:ext uri="{909E8E84-426E-40DD-AFC4-6F175D3DCCD1}">
              <a14:hiddenFill xmlns:a14="http://schemas.microsoft.com/office/drawing/2010/main">
                <a:noFill/>
              </a14:hiddenFill>
            </a:ext>
          </a:extLst>
        </p:spPr>
        <p:txBody>
          <a:bodyPr/>
          <a:lstStyle/>
          <a:p>
            <a:endParaRPr lang="zh-CN" altLang="en-US" sz="907"/>
          </a:p>
        </p:txBody>
      </p:sp>
      <p:sp>
        <p:nvSpPr>
          <p:cNvPr id="4100" name="Rectangle 5"/>
          <p:cNvSpPr>
            <a:spLocks noChangeArrowheads="1"/>
          </p:cNvSpPr>
          <p:nvPr/>
        </p:nvSpPr>
        <p:spPr bwMode="gray">
          <a:xfrm>
            <a:off x="0" y="6608764"/>
            <a:ext cx="260640" cy="238125"/>
          </a:xfrm>
          <a:prstGeom prst="rect">
            <a:avLst/>
          </a:prstGeom>
          <a:solidFill>
            <a:schemeClr val="bg1"/>
          </a:solidFill>
          <a:ln>
            <a:noFill/>
          </a:ln>
        </p:spPr>
        <p:txBody>
          <a:bodyPr wrap="none" lIns="0" tIns="41760" rIns="0" bIns="41760" anchor="ctr"/>
          <a:lstStyle>
            <a:lvl1pPr>
              <a:defRPr sz="1000">
                <a:solidFill>
                  <a:schemeClr val="tx1"/>
                </a:solidFill>
                <a:latin typeface="Gulim" panose="020B0600000101010101" pitchFamily="34" charset="-127"/>
                <a:ea typeface="Gulim" panose="020B0600000101010101" pitchFamily="34" charset="-127"/>
              </a:defRPr>
            </a:lvl1pPr>
            <a:lvl2pPr marL="742950" indent="-285750">
              <a:defRPr sz="1000">
                <a:solidFill>
                  <a:schemeClr val="tx1"/>
                </a:solidFill>
                <a:latin typeface="Gulim" panose="020B0600000101010101" pitchFamily="34" charset="-127"/>
                <a:ea typeface="Gulim" panose="020B0600000101010101" pitchFamily="34" charset="-127"/>
              </a:defRPr>
            </a:lvl2pPr>
            <a:lvl3pPr marL="1143000" indent="-228600">
              <a:defRPr sz="1000">
                <a:solidFill>
                  <a:schemeClr val="tx1"/>
                </a:solidFill>
                <a:latin typeface="Gulim" panose="020B0600000101010101" pitchFamily="34" charset="-127"/>
                <a:ea typeface="Gulim" panose="020B0600000101010101" pitchFamily="34" charset="-127"/>
              </a:defRPr>
            </a:lvl3pPr>
            <a:lvl4pPr marL="1600200" indent="-228600">
              <a:defRPr sz="1000">
                <a:solidFill>
                  <a:schemeClr val="tx1"/>
                </a:solidFill>
                <a:latin typeface="Gulim" panose="020B0600000101010101" pitchFamily="34" charset="-127"/>
                <a:ea typeface="Gulim" panose="020B0600000101010101" pitchFamily="34" charset="-127"/>
              </a:defRPr>
            </a:lvl4pPr>
            <a:lvl5pPr marL="2057400" indent="-228600">
              <a:defRPr sz="1000">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9pPr>
          </a:lstStyle>
          <a:p>
            <a:pPr algn="ctr">
              <a:lnSpc>
                <a:spcPct val="130000"/>
              </a:lnSpc>
              <a:defRPr/>
            </a:pPr>
            <a:fld id="{B5D5EBEC-37ED-4338-A564-C2C3577DF8CA}" type="slidenum">
              <a:rPr lang="en-GB" altLang="ko-KR" sz="816" i="1" smtClean="0">
                <a:solidFill>
                  <a:srgbClr val="000066"/>
                </a:solidFill>
                <a:latin typeface="Tahoma" panose="020B0604030504040204" pitchFamily="34" charset="0"/>
              </a:rPr>
              <a:pPr algn="ctr">
                <a:lnSpc>
                  <a:spcPct val="130000"/>
                </a:lnSpc>
                <a:defRPr/>
              </a:pPr>
              <a:t>‹#›</a:t>
            </a:fld>
            <a:r>
              <a:rPr lang="en-GB" altLang="ko-KR" sz="816" i="1">
                <a:solidFill>
                  <a:srgbClr val="000066"/>
                </a:solidFill>
                <a:latin typeface="Tahoma" panose="020B0604030504040204" pitchFamily="34" charset="0"/>
              </a:rPr>
              <a:t> </a:t>
            </a:r>
            <a:endParaRPr lang="ko-KR" altLang="en-GB" sz="816" i="1">
              <a:solidFill>
                <a:srgbClr val="000066"/>
              </a:solidFill>
              <a:latin typeface="Tahoma" panose="020B0604030504040204" pitchFamily="34" charset="0"/>
            </a:endParaRPr>
          </a:p>
        </p:txBody>
      </p:sp>
      <p:pic>
        <p:nvPicPr>
          <p:cNvPr id="4101" name="Picture 6" descr="그림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6000" y="6715125"/>
            <a:ext cx="8233920"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1733394"/>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51" r:id="rId12"/>
  </p:sldLayoutIdLst>
  <p:transition spd="med">
    <p:wedge/>
  </p:transition>
  <p:txStyles>
    <p:titleStyle>
      <a:lvl1pPr algn="ctr" rtl="0" eaLnBrk="1" fontAlgn="base" latinLnBrk="1" hangingPunct="1">
        <a:spcBef>
          <a:spcPct val="0"/>
        </a:spcBef>
        <a:spcAft>
          <a:spcPct val="0"/>
        </a:spcAft>
        <a:defRPr kumimoji="1" sz="3266" b="1">
          <a:solidFill>
            <a:schemeClr val="tx2"/>
          </a:solidFill>
          <a:latin typeface="Gulim" pitchFamily="34" charset="-127"/>
          <a:ea typeface="Gulim" pitchFamily="34" charset="-127"/>
          <a:cs typeface="+mj-cs"/>
        </a:defRPr>
      </a:lvl1pPr>
      <a:lvl2pPr algn="ctr" rtl="0" eaLnBrk="1" fontAlgn="base" latinLnBrk="1" hangingPunct="1">
        <a:spcBef>
          <a:spcPct val="0"/>
        </a:spcBef>
        <a:spcAft>
          <a:spcPct val="0"/>
        </a:spcAft>
        <a:defRPr kumimoji="1" sz="3266" b="1">
          <a:solidFill>
            <a:schemeClr val="tx2"/>
          </a:solidFill>
          <a:latin typeface="Gulim" pitchFamily="34" charset="-127"/>
          <a:ea typeface="Gulim" pitchFamily="34" charset="-127"/>
          <a:cs typeface="Tahoma" pitchFamily="34" charset="0"/>
        </a:defRPr>
      </a:lvl2pPr>
      <a:lvl3pPr algn="ctr" rtl="0" eaLnBrk="1" fontAlgn="base" latinLnBrk="1" hangingPunct="1">
        <a:spcBef>
          <a:spcPct val="0"/>
        </a:spcBef>
        <a:spcAft>
          <a:spcPct val="0"/>
        </a:spcAft>
        <a:defRPr kumimoji="1" sz="3266" b="1">
          <a:solidFill>
            <a:schemeClr val="tx2"/>
          </a:solidFill>
          <a:latin typeface="Gulim" pitchFamily="34" charset="-127"/>
          <a:ea typeface="Gulim" pitchFamily="34" charset="-127"/>
          <a:cs typeface="Tahoma" pitchFamily="34" charset="0"/>
        </a:defRPr>
      </a:lvl3pPr>
      <a:lvl4pPr algn="ctr" rtl="0" eaLnBrk="1" fontAlgn="base" latinLnBrk="1" hangingPunct="1">
        <a:spcBef>
          <a:spcPct val="0"/>
        </a:spcBef>
        <a:spcAft>
          <a:spcPct val="0"/>
        </a:spcAft>
        <a:defRPr kumimoji="1" sz="3266" b="1">
          <a:solidFill>
            <a:schemeClr val="tx2"/>
          </a:solidFill>
          <a:latin typeface="Gulim" pitchFamily="34" charset="-127"/>
          <a:ea typeface="Gulim" pitchFamily="34" charset="-127"/>
          <a:cs typeface="Tahoma" pitchFamily="34" charset="0"/>
        </a:defRPr>
      </a:lvl4pPr>
      <a:lvl5pPr algn="ctr" rtl="0" eaLnBrk="1" fontAlgn="base" latinLnBrk="1" hangingPunct="1">
        <a:spcBef>
          <a:spcPct val="0"/>
        </a:spcBef>
        <a:spcAft>
          <a:spcPct val="0"/>
        </a:spcAft>
        <a:defRPr kumimoji="1" sz="3266" b="1">
          <a:solidFill>
            <a:schemeClr val="tx2"/>
          </a:solidFill>
          <a:latin typeface="Gulim" pitchFamily="34" charset="-127"/>
          <a:ea typeface="Gulim" pitchFamily="34" charset="-127"/>
          <a:cs typeface="Tahoma" pitchFamily="34" charset="0"/>
        </a:defRPr>
      </a:lvl5pPr>
      <a:lvl6pPr marL="414726" algn="ctr" rtl="0" eaLnBrk="1" fontAlgn="base" latinLnBrk="1" hangingPunct="1">
        <a:spcBef>
          <a:spcPct val="0"/>
        </a:spcBef>
        <a:spcAft>
          <a:spcPct val="0"/>
        </a:spcAft>
        <a:defRPr kumimoji="1" sz="3266" b="1">
          <a:solidFill>
            <a:schemeClr val="tx2"/>
          </a:solidFill>
          <a:latin typeface="굴림" pitchFamily="50" charset="-127"/>
          <a:ea typeface="굴림" pitchFamily="50" charset="-127"/>
          <a:cs typeface="Tahoma" pitchFamily="34" charset="0"/>
        </a:defRPr>
      </a:lvl6pPr>
      <a:lvl7pPr marL="829452" algn="ctr" rtl="0" eaLnBrk="1" fontAlgn="base" latinLnBrk="1" hangingPunct="1">
        <a:spcBef>
          <a:spcPct val="0"/>
        </a:spcBef>
        <a:spcAft>
          <a:spcPct val="0"/>
        </a:spcAft>
        <a:defRPr kumimoji="1" sz="3266" b="1">
          <a:solidFill>
            <a:schemeClr val="tx2"/>
          </a:solidFill>
          <a:latin typeface="굴림" pitchFamily="50" charset="-127"/>
          <a:ea typeface="굴림" pitchFamily="50" charset="-127"/>
          <a:cs typeface="Tahoma" pitchFamily="34" charset="0"/>
        </a:defRPr>
      </a:lvl7pPr>
      <a:lvl8pPr marL="1244178" algn="ctr" rtl="0" eaLnBrk="1" fontAlgn="base" latinLnBrk="1" hangingPunct="1">
        <a:spcBef>
          <a:spcPct val="0"/>
        </a:spcBef>
        <a:spcAft>
          <a:spcPct val="0"/>
        </a:spcAft>
        <a:defRPr kumimoji="1" sz="3266" b="1">
          <a:solidFill>
            <a:schemeClr val="tx2"/>
          </a:solidFill>
          <a:latin typeface="굴림" pitchFamily="50" charset="-127"/>
          <a:ea typeface="굴림" pitchFamily="50" charset="-127"/>
          <a:cs typeface="Tahoma" pitchFamily="34" charset="0"/>
        </a:defRPr>
      </a:lvl8pPr>
      <a:lvl9pPr marL="1658904" algn="ctr" rtl="0" eaLnBrk="1" fontAlgn="base" latinLnBrk="1" hangingPunct="1">
        <a:spcBef>
          <a:spcPct val="0"/>
        </a:spcBef>
        <a:spcAft>
          <a:spcPct val="0"/>
        </a:spcAft>
        <a:defRPr kumimoji="1" sz="3266" b="1">
          <a:solidFill>
            <a:schemeClr val="tx2"/>
          </a:solidFill>
          <a:latin typeface="굴림" pitchFamily="50" charset="-127"/>
          <a:ea typeface="굴림" pitchFamily="50" charset="-127"/>
          <a:cs typeface="Tahoma" pitchFamily="34" charset="0"/>
        </a:defRPr>
      </a:lvl9pPr>
    </p:titleStyle>
    <p:bodyStyle>
      <a:lvl1pPr marL="406086" indent="-406086" algn="l" rtl="0" eaLnBrk="1" fontAlgn="base" latinLnBrk="1" hangingPunct="1">
        <a:spcBef>
          <a:spcPct val="20000"/>
        </a:spcBef>
        <a:spcAft>
          <a:spcPct val="0"/>
        </a:spcAft>
        <a:buClr>
          <a:schemeClr val="accent1"/>
        </a:buClr>
        <a:buFont typeface="Wingdings" panose="05000000000000000000" pitchFamily="2" charset="2"/>
        <a:buChar char="v"/>
        <a:defRPr kumimoji="1" sz="2721">
          <a:solidFill>
            <a:schemeClr val="tx1"/>
          </a:solidFill>
          <a:latin typeface="Gulim" pitchFamily="34" charset="-127"/>
          <a:ea typeface="Gulim" pitchFamily="34" charset="-127"/>
          <a:cs typeface="+mn-cs"/>
        </a:defRPr>
      </a:lvl1pPr>
      <a:lvl2pPr marL="806412" indent="-398886" algn="l" rtl="0" eaLnBrk="1" fontAlgn="base" latinLnBrk="1" hangingPunct="1">
        <a:spcBef>
          <a:spcPct val="20000"/>
        </a:spcBef>
        <a:spcAft>
          <a:spcPct val="0"/>
        </a:spcAft>
        <a:buClr>
          <a:schemeClr val="hlink"/>
        </a:buClr>
        <a:buSzPct val="80000"/>
        <a:buFont typeface="Wingdings" panose="05000000000000000000" pitchFamily="2" charset="2"/>
        <a:buChar char="v"/>
        <a:defRPr kumimoji="1" sz="2358">
          <a:solidFill>
            <a:schemeClr val="tx1"/>
          </a:solidFill>
          <a:latin typeface="Gulim" pitchFamily="34" charset="-127"/>
          <a:ea typeface="Gulim" pitchFamily="34" charset="-127"/>
          <a:cs typeface="+mn-cs"/>
        </a:defRPr>
      </a:lvl2pPr>
      <a:lvl3pPr marL="1173618" indent="-365765" algn="l" rtl="0" eaLnBrk="1" fontAlgn="base" latinLnBrk="1" hangingPunct="1">
        <a:spcBef>
          <a:spcPct val="20000"/>
        </a:spcBef>
        <a:spcAft>
          <a:spcPct val="0"/>
        </a:spcAft>
        <a:buClr>
          <a:schemeClr val="accent1"/>
        </a:buClr>
        <a:buSzPct val="80000"/>
        <a:buFont typeface="Wingdings" panose="05000000000000000000" pitchFamily="2" charset="2"/>
        <a:buChar char="v"/>
        <a:defRPr kumimoji="1" sz="1996">
          <a:solidFill>
            <a:schemeClr val="tx1"/>
          </a:solidFill>
          <a:latin typeface="Gulim" pitchFamily="34" charset="-127"/>
          <a:ea typeface="Gulim" pitchFamily="34" charset="-127"/>
          <a:cs typeface="+mn-cs"/>
        </a:defRPr>
      </a:lvl3pPr>
      <a:lvl4pPr marL="1524983" indent="-349926" algn="l" rtl="0" eaLnBrk="1" fontAlgn="base" latinLnBrk="1" hangingPunct="1">
        <a:spcBef>
          <a:spcPct val="20000"/>
        </a:spcBef>
        <a:spcAft>
          <a:spcPct val="0"/>
        </a:spcAft>
        <a:buClr>
          <a:schemeClr val="hlink"/>
        </a:buClr>
        <a:buSzPct val="80000"/>
        <a:buFont typeface="Wingdings" panose="05000000000000000000" pitchFamily="2" charset="2"/>
        <a:buChar char="v"/>
        <a:defRPr kumimoji="1" sz="1814">
          <a:solidFill>
            <a:schemeClr val="tx1"/>
          </a:solidFill>
          <a:latin typeface="Gulim" pitchFamily="34" charset="-127"/>
          <a:ea typeface="Gulim" pitchFamily="34" charset="-127"/>
          <a:cs typeface="+mn-cs"/>
        </a:defRPr>
      </a:lvl4pPr>
      <a:lvl5pPr marL="1877788" indent="-351365" algn="l" rtl="0" eaLnBrk="1" fontAlgn="base" latinLnBrk="1" hangingPunct="1">
        <a:spcBef>
          <a:spcPct val="20000"/>
        </a:spcBef>
        <a:spcAft>
          <a:spcPct val="0"/>
        </a:spcAft>
        <a:buClr>
          <a:schemeClr val="accent1"/>
        </a:buClr>
        <a:buSzPct val="80000"/>
        <a:buFont typeface="Wingdings" panose="05000000000000000000" pitchFamily="2" charset="2"/>
        <a:buChar char="v"/>
        <a:defRPr kumimoji="1" sz="1814">
          <a:solidFill>
            <a:schemeClr val="tx1"/>
          </a:solidFill>
          <a:latin typeface="Gulim" pitchFamily="34" charset="-127"/>
          <a:ea typeface="Gulim" pitchFamily="34" charset="-127"/>
          <a:cs typeface="+mn-cs"/>
        </a:defRPr>
      </a:lvl5pPr>
      <a:lvl6pPr marL="2292514" indent="-351365" algn="l" rtl="0" eaLnBrk="1" fontAlgn="base" latinLnBrk="1" hangingPunct="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6pPr>
      <a:lvl7pPr marL="2707240" indent="-351365" algn="l" rtl="0" eaLnBrk="1" fontAlgn="base" latinLnBrk="1" hangingPunct="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7pPr>
      <a:lvl8pPr marL="3121966" indent="-351365" algn="l" rtl="0" eaLnBrk="1" fontAlgn="base" latinLnBrk="1" hangingPunct="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8pPr>
      <a:lvl9pPr marL="3536692" indent="-351365" algn="l" rtl="0" eaLnBrk="1" fontAlgn="base" latinLnBrk="1" hangingPunct="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9pPr>
    </p:bodyStyle>
    <p:otherStyle>
      <a:defPPr>
        <a:defRPr lang="zh-TW"/>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5122" name="Picture 1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4343400"/>
            <a:ext cx="91440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21" descr="Untitled-5 copy"/>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914400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4" name="Group 4"/>
          <p:cNvGrpSpPr>
            <a:grpSpLocks/>
          </p:cNvGrpSpPr>
          <p:nvPr/>
        </p:nvGrpSpPr>
        <p:grpSpPr bwMode="auto">
          <a:xfrm>
            <a:off x="3183841" y="1300163"/>
            <a:ext cx="5225760" cy="912812"/>
            <a:chOff x="0" y="0"/>
            <a:chExt cx="3629" cy="575"/>
          </a:xfrm>
        </p:grpSpPr>
        <p:sp>
          <p:nvSpPr>
            <p:cNvPr id="5127" name="Oval 10"/>
            <p:cNvSpPr>
              <a:spLocks noChangeArrowheads="1"/>
            </p:cNvSpPr>
            <p:nvPr/>
          </p:nvSpPr>
          <p:spPr bwMode="auto">
            <a:xfrm>
              <a:off x="0" y="6"/>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28" name="Oval 11"/>
            <p:cNvSpPr>
              <a:spLocks noChangeArrowheads="1"/>
            </p:cNvSpPr>
            <p:nvPr/>
          </p:nvSpPr>
          <p:spPr bwMode="auto">
            <a:xfrm>
              <a:off x="117" y="4"/>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29" name="Oval 12"/>
            <p:cNvSpPr>
              <a:spLocks noChangeArrowheads="1"/>
            </p:cNvSpPr>
            <p:nvPr/>
          </p:nvSpPr>
          <p:spPr bwMode="auto">
            <a:xfrm>
              <a:off x="234" y="5"/>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30" name="Oval 13"/>
            <p:cNvSpPr>
              <a:spLocks noChangeArrowheads="1"/>
            </p:cNvSpPr>
            <p:nvPr/>
          </p:nvSpPr>
          <p:spPr bwMode="auto">
            <a:xfrm>
              <a:off x="351" y="3"/>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31" name="Oval 14"/>
            <p:cNvSpPr>
              <a:spLocks noChangeArrowheads="1"/>
            </p:cNvSpPr>
            <p:nvPr/>
          </p:nvSpPr>
          <p:spPr bwMode="auto">
            <a:xfrm>
              <a:off x="467" y="4"/>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32" name="Oval 15"/>
            <p:cNvSpPr>
              <a:spLocks noChangeArrowheads="1"/>
            </p:cNvSpPr>
            <p:nvPr/>
          </p:nvSpPr>
          <p:spPr bwMode="auto">
            <a:xfrm>
              <a:off x="584" y="2"/>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33" name="Oval 16"/>
            <p:cNvSpPr>
              <a:spLocks noChangeArrowheads="1"/>
            </p:cNvSpPr>
            <p:nvPr/>
          </p:nvSpPr>
          <p:spPr bwMode="auto">
            <a:xfrm>
              <a:off x="709" y="4"/>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34" name="Oval 17"/>
            <p:cNvSpPr>
              <a:spLocks noChangeArrowheads="1"/>
            </p:cNvSpPr>
            <p:nvPr/>
          </p:nvSpPr>
          <p:spPr bwMode="auto">
            <a:xfrm>
              <a:off x="826" y="2"/>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35" name="Oval 18"/>
            <p:cNvSpPr>
              <a:spLocks noChangeArrowheads="1"/>
            </p:cNvSpPr>
            <p:nvPr/>
          </p:nvSpPr>
          <p:spPr bwMode="auto">
            <a:xfrm>
              <a:off x="943" y="3"/>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36" name="Oval 19"/>
            <p:cNvSpPr>
              <a:spLocks noChangeArrowheads="1"/>
            </p:cNvSpPr>
            <p:nvPr/>
          </p:nvSpPr>
          <p:spPr bwMode="auto">
            <a:xfrm>
              <a:off x="1059" y="1"/>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37" name="Oval 20"/>
            <p:cNvSpPr>
              <a:spLocks noChangeArrowheads="1"/>
            </p:cNvSpPr>
            <p:nvPr/>
          </p:nvSpPr>
          <p:spPr bwMode="auto">
            <a:xfrm>
              <a:off x="1176" y="2"/>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38" name="Oval 21"/>
            <p:cNvSpPr>
              <a:spLocks noChangeArrowheads="1"/>
            </p:cNvSpPr>
            <p:nvPr/>
          </p:nvSpPr>
          <p:spPr bwMode="auto">
            <a:xfrm>
              <a:off x="1293" y="0"/>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39" name="Oval 22"/>
            <p:cNvSpPr>
              <a:spLocks noChangeArrowheads="1"/>
            </p:cNvSpPr>
            <p:nvPr/>
          </p:nvSpPr>
          <p:spPr bwMode="auto">
            <a:xfrm>
              <a:off x="1418" y="5"/>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40" name="Oval 23"/>
            <p:cNvSpPr>
              <a:spLocks noChangeArrowheads="1"/>
            </p:cNvSpPr>
            <p:nvPr/>
          </p:nvSpPr>
          <p:spPr bwMode="auto">
            <a:xfrm>
              <a:off x="1534" y="3"/>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41" name="Oval 24"/>
            <p:cNvSpPr>
              <a:spLocks noChangeArrowheads="1"/>
            </p:cNvSpPr>
            <p:nvPr/>
          </p:nvSpPr>
          <p:spPr bwMode="auto">
            <a:xfrm>
              <a:off x="1651" y="4"/>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42" name="Oval 25"/>
            <p:cNvSpPr>
              <a:spLocks noChangeArrowheads="1"/>
            </p:cNvSpPr>
            <p:nvPr/>
          </p:nvSpPr>
          <p:spPr bwMode="auto">
            <a:xfrm>
              <a:off x="1768" y="2"/>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43" name="Oval 26"/>
            <p:cNvSpPr>
              <a:spLocks noChangeArrowheads="1"/>
            </p:cNvSpPr>
            <p:nvPr/>
          </p:nvSpPr>
          <p:spPr bwMode="auto">
            <a:xfrm>
              <a:off x="1885" y="3"/>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44" name="Oval 27"/>
            <p:cNvSpPr>
              <a:spLocks noChangeArrowheads="1"/>
            </p:cNvSpPr>
            <p:nvPr/>
          </p:nvSpPr>
          <p:spPr bwMode="auto">
            <a:xfrm>
              <a:off x="2002" y="1"/>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45" name="Oval 28"/>
            <p:cNvSpPr>
              <a:spLocks noChangeArrowheads="1"/>
            </p:cNvSpPr>
            <p:nvPr/>
          </p:nvSpPr>
          <p:spPr bwMode="auto">
            <a:xfrm>
              <a:off x="2126" y="6"/>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46" name="Oval 29"/>
            <p:cNvSpPr>
              <a:spLocks noChangeArrowheads="1"/>
            </p:cNvSpPr>
            <p:nvPr/>
          </p:nvSpPr>
          <p:spPr bwMode="auto">
            <a:xfrm>
              <a:off x="2243" y="4"/>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47" name="Oval 30"/>
            <p:cNvSpPr>
              <a:spLocks noChangeArrowheads="1"/>
            </p:cNvSpPr>
            <p:nvPr/>
          </p:nvSpPr>
          <p:spPr bwMode="auto">
            <a:xfrm>
              <a:off x="2360" y="5"/>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48" name="Oval 31"/>
            <p:cNvSpPr>
              <a:spLocks noChangeArrowheads="1"/>
            </p:cNvSpPr>
            <p:nvPr/>
          </p:nvSpPr>
          <p:spPr bwMode="auto">
            <a:xfrm>
              <a:off x="2477" y="3"/>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49" name="Oval 32"/>
            <p:cNvSpPr>
              <a:spLocks noChangeArrowheads="1"/>
            </p:cNvSpPr>
            <p:nvPr/>
          </p:nvSpPr>
          <p:spPr bwMode="auto">
            <a:xfrm>
              <a:off x="2594" y="4"/>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50" name="Oval 33"/>
            <p:cNvSpPr>
              <a:spLocks noChangeArrowheads="1"/>
            </p:cNvSpPr>
            <p:nvPr/>
          </p:nvSpPr>
          <p:spPr bwMode="auto">
            <a:xfrm>
              <a:off x="2711" y="2"/>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51" name="Oval 34"/>
            <p:cNvSpPr>
              <a:spLocks noChangeArrowheads="1"/>
            </p:cNvSpPr>
            <p:nvPr/>
          </p:nvSpPr>
          <p:spPr bwMode="auto">
            <a:xfrm>
              <a:off x="2835" y="7"/>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52" name="Oval 35"/>
            <p:cNvSpPr>
              <a:spLocks noChangeArrowheads="1"/>
            </p:cNvSpPr>
            <p:nvPr/>
          </p:nvSpPr>
          <p:spPr bwMode="auto">
            <a:xfrm>
              <a:off x="2952" y="5"/>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53" name="Oval 36"/>
            <p:cNvSpPr>
              <a:spLocks noChangeArrowheads="1"/>
            </p:cNvSpPr>
            <p:nvPr/>
          </p:nvSpPr>
          <p:spPr bwMode="auto">
            <a:xfrm>
              <a:off x="3069" y="6"/>
              <a:ext cx="93"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54" name="Oval 37"/>
            <p:cNvSpPr>
              <a:spLocks noChangeArrowheads="1"/>
            </p:cNvSpPr>
            <p:nvPr/>
          </p:nvSpPr>
          <p:spPr bwMode="auto">
            <a:xfrm>
              <a:off x="3186" y="4"/>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55" name="Oval 38"/>
            <p:cNvSpPr>
              <a:spLocks noChangeArrowheads="1"/>
            </p:cNvSpPr>
            <p:nvPr/>
          </p:nvSpPr>
          <p:spPr bwMode="auto">
            <a:xfrm>
              <a:off x="3303" y="5"/>
              <a:ext cx="92" cy="84"/>
            </a:xfrm>
            <a:prstGeom prst="ellipse">
              <a:avLst/>
            </a:prstGeom>
            <a:solidFill>
              <a:srgbClr val="3D76C1">
                <a:alpha val="79999"/>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56" name="Oval 39"/>
            <p:cNvSpPr>
              <a:spLocks noChangeArrowheads="1"/>
            </p:cNvSpPr>
            <p:nvPr/>
          </p:nvSpPr>
          <p:spPr bwMode="auto">
            <a:xfrm>
              <a:off x="0" y="126"/>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57" name="Oval 40"/>
            <p:cNvSpPr>
              <a:spLocks noChangeArrowheads="1"/>
            </p:cNvSpPr>
            <p:nvPr/>
          </p:nvSpPr>
          <p:spPr bwMode="auto">
            <a:xfrm>
              <a:off x="117" y="124"/>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58" name="Oval 41"/>
            <p:cNvSpPr>
              <a:spLocks noChangeArrowheads="1"/>
            </p:cNvSpPr>
            <p:nvPr/>
          </p:nvSpPr>
          <p:spPr bwMode="auto">
            <a:xfrm>
              <a:off x="234" y="125"/>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59" name="Oval 42"/>
            <p:cNvSpPr>
              <a:spLocks noChangeArrowheads="1"/>
            </p:cNvSpPr>
            <p:nvPr/>
          </p:nvSpPr>
          <p:spPr bwMode="auto">
            <a:xfrm>
              <a:off x="351" y="123"/>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60" name="Oval 43"/>
            <p:cNvSpPr>
              <a:spLocks noChangeArrowheads="1"/>
            </p:cNvSpPr>
            <p:nvPr/>
          </p:nvSpPr>
          <p:spPr bwMode="auto">
            <a:xfrm>
              <a:off x="467" y="124"/>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61" name="Oval 44"/>
            <p:cNvSpPr>
              <a:spLocks noChangeArrowheads="1"/>
            </p:cNvSpPr>
            <p:nvPr/>
          </p:nvSpPr>
          <p:spPr bwMode="auto">
            <a:xfrm>
              <a:off x="584" y="122"/>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62" name="Oval 45"/>
            <p:cNvSpPr>
              <a:spLocks noChangeArrowheads="1"/>
            </p:cNvSpPr>
            <p:nvPr/>
          </p:nvSpPr>
          <p:spPr bwMode="auto">
            <a:xfrm>
              <a:off x="709" y="124"/>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63" name="Oval 46"/>
            <p:cNvSpPr>
              <a:spLocks noChangeArrowheads="1"/>
            </p:cNvSpPr>
            <p:nvPr/>
          </p:nvSpPr>
          <p:spPr bwMode="auto">
            <a:xfrm>
              <a:off x="826" y="122"/>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64" name="Oval 47"/>
            <p:cNvSpPr>
              <a:spLocks noChangeArrowheads="1"/>
            </p:cNvSpPr>
            <p:nvPr/>
          </p:nvSpPr>
          <p:spPr bwMode="auto">
            <a:xfrm>
              <a:off x="943" y="123"/>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65" name="Oval 48"/>
            <p:cNvSpPr>
              <a:spLocks noChangeArrowheads="1"/>
            </p:cNvSpPr>
            <p:nvPr/>
          </p:nvSpPr>
          <p:spPr bwMode="auto">
            <a:xfrm>
              <a:off x="1059" y="121"/>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66" name="Oval 49"/>
            <p:cNvSpPr>
              <a:spLocks noChangeArrowheads="1"/>
            </p:cNvSpPr>
            <p:nvPr/>
          </p:nvSpPr>
          <p:spPr bwMode="auto">
            <a:xfrm>
              <a:off x="1176" y="122"/>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67" name="Oval 50"/>
            <p:cNvSpPr>
              <a:spLocks noChangeArrowheads="1"/>
            </p:cNvSpPr>
            <p:nvPr/>
          </p:nvSpPr>
          <p:spPr bwMode="auto">
            <a:xfrm>
              <a:off x="1293" y="120"/>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68" name="Oval 51"/>
            <p:cNvSpPr>
              <a:spLocks noChangeArrowheads="1"/>
            </p:cNvSpPr>
            <p:nvPr/>
          </p:nvSpPr>
          <p:spPr bwMode="auto">
            <a:xfrm>
              <a:off x="1418" y="125"/>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69" name="Oval 52"/>
            <p:cNvSpPr>
              <a:spLocks noChangeArrowheads="1"/>
            </p:cNvSpPr>
            <p:nvPr/>
          </p:nvSpPr>
          <p:spPr bwMode="auto">
            <a:xfrm>
              <a:off x="1534" y="123"/>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70" name="Oval 53"/>
            <p:cNvSpPr>
              <a:spLocks noChangeArrowheads="1"/>
            </p:cNvSpPr>
            <p:nvPr/>
          </p:nvSpPr>
          <p:spPr bwMode="auto">
            <a:xfrm>
              <a:off x="1651" y="124"/>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71" name="Oval 54"/>
            <p:cNvSpPr>
              <a:spLocks noChangeArrowheads="1"/>
            </p:cNvSpPr>
            <p:nvPr/>
          </p:nvSpPr>
          <p:spPr bwMode="auto">
            <a:xfrm>
              <a:off x="1768" y="122"/>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72" name="Oval 55"/>
            <p:cNvSpPr>
              <a:spLocks noChangeArrowheads="1"/>
            </p:cNvSpPr>
            <p:nvPr/>
          </p:nvSpPr>
          <p:spPr bwMode="auto">
            <a:xfrm>
              <a:off x="1885" y="123"/>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73" name="Oval 56"/>
            <p:cNvSpPr>
              <a:spLocks noChangeArrowheads="1"/>
            </p:cNvSpPr>
            <p:nvPr/>
          </p:nvSpPr>
          <p:spPr bwMode="auto">
            <a:xfrm>
              <a:off x="2002" y="121"/>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74" name="Oval 57"/>
            <p:cNvSpPr>
              <a:spLocks noChangeArrowheads="1"/>
            </p:cNvSpPr>
            <p:nvPr/>
          </p:nvSpPr>
          <p:spPr bwMode="auto">
            <a:xfrm>
              <a:off x="2126" y="126"/>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75" name="Oval 58"/>
            <p:cNvSpPr>
              <a:spLocks noChangeArrowheads="1"/>
            </p:cNvSpPr>
            <p:nvPr/>
          </p:nvSpPr>
          <p:spPr bwMode="auto">
            <a:xfrm>
              <a:off x="2243" y="124"/>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76" name="Oval 59"/>
            <p:cNvSpPr>
              <a:spLocks noChangeArrowheads="1"/>
            </p:cNvSpPr>
            <p:nvPr/>
          </p:nvSpPr>
          <p:spPr bwMode="auto">
            <a:xfrm>
              <a:off x="2360" y="125"/>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77" name="Oval 60"/>
            <p:cNvSpPr>
              <a:spLocks noChangeArrowheads="1"/>
            </p:cNvSpPr>
            <p:nvPr/>
          </p:nvSpPr>
          <p:spPr bwMode="auto">
            <a:xfrm>
              <a:off x="2477" y="123"/>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78" name="Oval 61"/>
            <p:cNvSpPr>
              <a:spLocks noChangeArrowheads="1"/>
            </p:cNvSpPr>
            <p:nvPr/>
          </p:nvSpPr>
          <p:spPr bwMode="auto">
            <a:xfrm>
              <a:off x="2594" y="124"/>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79" name="Oval 62"/>
            <p:cNvSpPr>
              <a:spLocks noChangeArrowheads="1"/>
            </p:cNvSpPr>
            <p:nvPr/>
          </p:nvSpPr>
          <p:spPr bwMode="auto">
            <a:xfrm>
              <a:off x="2711" y="122"/>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80" name="Oval 63"/>
            <p:cNvSpPr>
              <a:spLocks noChangeArrowheads="1"/>
            </p:cNvSpPr>
            <p:nvPr/>
          </p:nvSpPr>
          <p:spPr bwMode="auto">
            <a:xfrm>
              <a:off x="2835" y="127"/>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81" name="Oval 64"/>
            <p:cNvSpPr>
              <a:spLocks noChangeArrowheads="1"/>
            </p:cNvSpPr>
            <p:nvPr/>
          </p:nvSpPr>
          <p:spPr bwMode="auto">
            <a:xfrm>
              <a:off x="2952" y="125"/>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82" name="Oval 65"/>
            <p:cNvSpPr>
              <a:spLocks noChangeArrowheads="1"/>
            </p:cNvSpPr>
            <p:nvPr/>
          </p:nvSpPr>
          <p:spPr bwMode="auto">
            <a:xfrm>
              <a:off x="3069" y="126"/>
              <a:ext cx="93"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83" name="Oval 66"/>
            <p:cNvSpPr>
              <a:spLocks noChangeArrowheads="1"/>
            </p:cNvSpPr>
            <p:nvPr/>
          </p:nvSpPr>
          <p:spPr bwMode="auto">
            <a:xfrm>
              <a:off x="3186" y="124"/>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84" name="Oval 67"/>
            <p:cNvSpPr>
              <a:spLocks noChangeArrowheads="1"/>
            </p:cNvSpPr>
            <p:nvPr/>
          </p:nvSpPr>
          <p:spPr bwMode="auto">
            <a:xfrm>
              <a:off x="3303" y="125"/>
              <a:ext cx="92" cy="84"/>
            </a:xfrm>
            <a:prstGeom prst="ellipse">
              <a:avLst/>
            </a:prstGeom>
            <a:solidFill>
              <a:srgbClr val="3D76C1">
                <a:alpha val="50195"/>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85" name="Oval 68"/>
            <p:cNvSpPr>
              <a:spLocks noChangeArrowheads="1"/>
            </p:cNvSpPr>
            <p:nvPr/>
          </p:nvSpPr>
          <p:spPr bwMode="auto">
            <a:xfrm>
              <a:off x="234" y="255"/>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86" name="Oval 69"/>
            <p:cNvSpPr>
              <a:spLocks noChangeArrowheads="1"/>
            </p:cNvSpPr>
            <p:nvPr/>
          </p:nvSpPr>
          <p:spPr bwMode="auto">
            <a:xfrm>
              <a:off x="351" y="253"/>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87" name="Oval 70"/>
            <p:cNvSpPr>
              <a:spLocks noChangeArrowheads="1"/>
            </p:cNvSpPr>
            <p:nvPr/>
          </p:nvSpPr>
          <p:spPr bwMode="auto">
            <a:xfrm>
              <a:off x="467" y="254"/>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88" name="Oval 71"/>
            <p:cNvSpPr>
              <a:spLocks noChangeArrowheads="1"/>
            </p:cNvSpPr>
            <p:nvPr/>
          </p:nvSpPr>
          <p:spPr bwMode="auto">
            <a:xfrm>
              <a:off x="584" y="252"/>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89" name="Oval 72"/>
            <p:cNvSpPr>
              <a:spLocks noChangeArrowheads="1"/>
            </p:cNvSpPr>
            <p:nvPr/>
          </p:nvSpPr>
          <p:spPr bwMode="auto">
            <a:xfrm>
              <a:off x="701" y="253"/>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90" name="Oval 73"/>
            <p:cNvSpPr>
              <a:spLocks noChangeArrowheads="1"/>
            </p:cNvSpPr>
            <p:nvPr/>
          </p:nvSpPr>
          <p:spPr bwMode="auto">
            <a:xfrm>
              <a:off x="818" y="251"/>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91" name="Oval 74"/>
            <p:cNvSpPr>
              <a:spLocks noChangeArrowheads="1"/>
            </p:cNvSpPr>
            <p:nvPr/>
          </p:nvSpPr>
          <p:spPr bwMode="auto">
            <a:xfrm>
              <a:off x="943" y="253"/>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92" name="Oval 75"/>
            <p:cNvSpPr>
              <a:spLocks noChangeArrowheads="1"/>
            </p:cNvSpPr>
            <p:nvPr/>
          </p:nvSpPr>
          <p:spPr bwMode="auto">
            <a:xfrm>
              <a:off x="1059" y="251"/>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93" name="Oval 76"/>
            <p:cNvSpPr>
              <a:spLocks noChangeArrowheads="1"/>
            </p:cNvSpPr>
            <p:nvPr/>
          </p:nvSpPr>
          <p:spPr bwMode="auto">
            <a:xfrm>
              <a:off x="1176" y="252"/>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94" name="Oval 77"/>
            <p:cNvSpPr>
              <a:spLocks noChangeArrowheads="1"/>
            </p:cNvSpPr>
            <p:nvPr/>
          </p:nvSpPr>
          <p:spPr bwMode="auto">
            <a:xfrm>
              <a:off x="1293" y="250"/>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95" name="Oval 78"/>
            <p:cNvSpPr>
              <a:spLocks noChangeArrowheads="1"/>
            </p:cNvSpPr>
            <p:nvPr/>
          </p:nvSpPr>
          <p:spPr bwMode="auto">
            <a:xfrm>
              <a:off x="1410" y="251"/>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96" name="Oval 79"/>
            <p:cNvSpPr>
              <a:spLocks noChangeArrowheads="1"/>
            </p:cNvSpPr>
            <p:nvPr/>
          </p:nvSpPr>
          <p:spPr bwMode="auto">
            <a:xfrm>
              <a:off x="1527" y="249"/>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97" name="Oval 80"/>
            <p:cNvSpPr>
              <a:spLocks noChangeArrowheads="1"/>
            </p:cNvSpPr>
            <p:nvPr/>
          </p:nvSpPr>
          <p:spPr bwMode="auto">
            <a:xfrm>
              <a:off x="1651" y="254"/>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98" name="Oval 81"/>
            <p:cNvSpPr>
              <a:spLocks noChangeArrowheads="1"/>
            </p:cNvSpPr>
            <p:nvPr/>
          </p:nvSpPr>
          <p:spPr bwMode="auto">
            <a:xfrm>
              <a:off x="1768" y="252"/>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199" name="Oval 82"/>
            <p:cNvSpPr>
              <a:spLocks noChangeArrowheads="1"/>
            </p:cNvSpPr>
            <p:nvPr/>
          </p:nvSpPr>
          <p:spPr bwMode="auto">
            <a:xfrm>
              <a:off x="1885" y="253"/>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00" name="Oval 83"/>
            <p:cNvSpPr>
              <a:spLocks noChangeArrowheads="1"/>
            </p:cNvSpPr>
            <p:nvPr/>
          </p:nvSpPr>
          <p:spPr bwMode="auto">
            <a:xfrm>
              <a:off x="2002" y="251"/>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01" name="Oval 84"/>
            <p:cNvSpPr>
              <a:spLocks noChangeArrowheads="1"/>
            </p:cNvSpPr>
            <p:nvPr/>
          </p:nvSpPr>
          <p:spPr bwMode="auto">
            <a:xfrm>
              <a:off x="2119" y="252"/>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02" name="Oval 85"/>
            <p:cNvSpPr>
              <a:spLocks noChangeArrowheads="1"/>
            </p:cNvSpPr>
            <p:nvPr/>
          </p:nvSpPr>
          <p:spPr bwMode="auto">
            <a:xfrm>
              <a:off x="2236" y="250"/>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03" name="Oval 86"/>
            <p:cNvSpPr>
              <a:spLocks noChangeArrowheads="1"/>
            </p:cNvSpPr>
            <p:nvPr/>
          </p:nvSpPr>
          <p:spPr bwMode="auto">
            <a:xfrm>
              <a:off x="2360" y="255"/>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04" name="Oval 87"/>
            <p:cNvSpPr>
              <a:spLocks noChangeArrowheads="1"/>
            </p:cNvSpPr>
            <p:nvPr/>
          </p:nvSpPr>
          <p:spPr bwMode="auto">
            <a:xfrm>
              <a:off x="2477" y="253"/>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05" name="Oval 88"/>
            <p:cNvSpPr>
              <a:spLocks noChangeArrowheads="1"/>
            </p:cNvSpPr>
            <p:nvPr/>
          </p:nvSpPr>
          <p:spPr bwMode="auto">
            <a:xfrm>
              <a:off x="2594" y="254"/>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06" name="Oval 89"/>
            <p:cNvSpPr>
              <a:spLocks noChangeArrowheads="1"/>
            </p:cNvSpPr>
            <p:nvPr/>
          </p:nvSpPr>
          <p:spPr bwMode="auto">
            <a:xfrm>
              <a:off x="2711" y="252"/>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07" name="Oval 90"/>
            <p:cNvSpPr>
              <a:spLocks noChangeArrowheads="1"/>
            </p:cNvSpPr>
            <p:nvPr/>
          </p:nvSpPr>
          <p:spPr bwMode="auto">
            <a:xfrm>
              <a:off x="2828" y="253"/>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08" name="Oval 91"/>
            <p:cNvSpPr>
              <a:spLocks noChangeArrowheads="1"/>
            </p:cNvSpPr>
            <p:nvPr/>
          </p:nvSpPr>
          <p:spPr bwMode="auto">
            <a:xfrm>
              <a:off x="2944" y="251"/>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09" name="Oval 92"/>
            <p:cNvSpPr>
              <a:spLocks noChangeArrowheads="1"/>
            </p:cNvSpPr>
            <p:nvPr/>
          </p:nvSpPr>
          <p:spPr bwMode="auto">
            <a:xfrm>
              <a:off x="3069" y="256"/>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10" name="Oval 93"/>
            <p:cNvSpPr>
              <a:spLocks noChangeArrowheads="1"/>
            </p:cNvSpPr>
            <p:nvPr/>
          </p:nvSpPr>
          <p:spPr bwMode="auto">
            <a:xfrm>
              <a:off x="3186" y="254"/>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11" name="Oval 94"/>
            <p:cNvSpPr>
              <a:spLocks noChangeArrowheads="1"/>
            </p:cNvSpPr>
            <p:nvPr/>
          </p:nvSpPr>
          <p:spPr bwMode="auto">
            <a:xfrm>
              <a:off x="3303" y="255"/>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12" name="Oval 95"/>
            <p:cNvSpPr>
              <a:spLocks noChangeArrowheads="1"/>
            </p:cNvSpPr>
            <p:nvPr/>
          </p:nvSpPr>
          <p:spPr bwMode="auto">
            <a:xfrm>
              <a:off x="3420" y="253"/>
              <a:ext cx="92"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13" name="Oval 96"/>
            <p:cNvSpPr>
              <a:spLocks noChangeArrowheads="1"/>
            </p:cNvSpPr>
            <p:nvPr/>
          </p:nvSpPr>
          <p:spPr bwMode="auto">
            <a:xfrm>
              <a:off x="3536" y="254"/>
              <a:ext cx="93" cy="84"/>
            </a:xfrm>
            <a:prstGeom prst="ellipse">
              <a:avLst/>
            </a:prstGeom>
            <a:solidFill>
              <a:srgbClr val="3D76C1">
                <a:alpha val="29803"/>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14" name="Oval 97"/>
            <p:cNvSpPr>
              <a:spLocks noChangeArrowheads="1"/>
            </p:cNvSpPr>
            <p:nvPr/>
          </p:nvSpPr>
          <p:spPr bwMode="auto">
            <a:xfrm>
              <a:off x="476" y="371"/>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15" name="Oval 98"/>
            <p:cNvSpPr>
              <a:spLocks noChangeArrowheads="1"/>
            </p:cNvSpPr>
            <p:nvPr/>
          </p:nvSpPr>
          <p:spPr bwMode="auto">
            <a:xfrm>
              <a:off x="593" y="369"/>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16" name="Oval 99"/>
            <p:cNvSpPr>
              <a:spLocks noChangeArrowheads="1"/>
            </p:cNvSpPr>
            <p:nvPr/>
          </p:nvSpPr>
          <p:spPr bwMode="auto">
            <a:xfrm>
              <a:off x="710" y="370"/>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17" name="Oval 100"/>
            <p:cNvSpPr>
              <a:spLocks noChangeArrowheads="1"/>
            </p:cNvSpPr>
            <p:nvPr/>
          </p:nvSpPr>
          <p:spPr bwMode="auto">
            <a:xfrm>
              <a:off x="827" y="368"/>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18" name="Oval 101"/>
            <p:cNvSpPr>
              <a:spLocks noChangeArrowheads="1"/>
            </p:cNvSpPr>
            <p:nvPr/>
          </p:nvSpPr>
          <p:spPr bwMode="auto">
            <a:xfrm>
              <a:off x="944" y="369"/>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19" name="Oval 102"/>
            <p:cNvSpPr>
              <a:spLocks noChangeArrowheads="1"/>
            </p:cNvSpPr>
            <p:nvPr/>
          </p:nvSpPr>
          <p:spPr bwMode="auto">
            <a:xfrm>
              <a:off x="1060" y="367"/>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20" name="Oval 103"/>
            <p:cNvSpPr>
              <a:spLocks noChangeArrowheads="1"/>
            </p:cNvSpPr>
            <p:nvPr/>
          </p:nvSpPr>
          <p:spPr bwMode="auto">
            <a:xfrm>
              <a:off x="1185" y="369"/>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21" name="Oval 104"/>
            <p:cNvSpPr>
              <a:spLocks noChangeArrowheads="1"/>
            </p:cNvSpPr>
            <p:nvPr/>
          </p:nvSpPr>
          <p:spPr bwMode="auto">
            <a:xfrm>
              <a:off x="1302" y="367"/>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22" name="Oval 105"/>
            <p:cNvSpPr>
              <a:spLocks noChangeArrowheads="1"/>
            </p:cNvSpPr>
            <p:nvPr/>
          </p:nvSpPr>
          <p:spPr bwMode="auto">
            <a:xfrm>
              <a:off x="1419" y="368"/>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23" name="Oval 106"/>
            <p:cNvSpPr>
              <a:spLocks noChangeArrowheads="1"/>
            </p:cNvSpPr>
            <p:nvPr/>
          </p:nvSpPr>
          <p:spPr bwMode="auto">
            <a:xfrm>
              <a:off x="1536" y="366"/>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24" name="Oval 107"/>
            <p:cNvSpPr>
              <a:spLocks noChangeArrowheads="1"/>
            </p:cNvSpPr>
            <p:nvPr/>
          </p:nvSpPr>
          <p:spPr bwMode="auto">
            <a:xfrm>
              <a:off x="1652" y="367"/>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25" name="Oval 108"/>
            <p:cNvSpPr>
              <a:spLocks noChangeArrowheads="1"/>
            </p:cNvSpPr>
            <p:nvPr/>
          </p:nvSpPr>
          <p:spPr bwMode="auto">
            <a:xfrm>
              <a:off x="1769" y="365"/>
              <a:ext cx="93"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26" name="Oval 109"/>
            <p:cNvSpPr>
              <a:spLocks noChangeArrowheads="1"/>
            </p:cNvSpPr>
            <p:nvPr/>
          </p:nvSpPr>
          <p:spPr bwMode="auto">
            <a:xfrm>
              <a:off x="1894" y="370"/>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27" name="Oval 110"/>
            <p:cNvSpPr>
              <a:spLocks noChangeArrowheads="1"/>
            </p:cNvSpPr>
            <p:nvPr/>
          </p:nvSpPr>
          <p:spPr bwMode="auto">
            <a:xfrm>
              <a:off x="2011" y="368"/>
              <a:ext cx="92" cy="84"/>
            </a:xfrm>
            <a:prstGeom prst="ellipse">
              <a:avLst/>
            </a:prstGeom>
            <a:solidFill>
              <a:srgbClr val="3D76C1">
                <a:alpha val="20000"/>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28" name="Oval 111"/>
            <p:cNvSpPr>
              <a:spLocks noChangeArrowheads="1"/>
            </p:cNvSpPr>
            <p:nvPr/>
          </p:nvSpPr>
          <p:spPr bwMode="auto">
            <a:xfrm>
              <a:off x="485" y="491"/>
              <a:ext cx="93" cy="84"/>
            </a:xfrm>
            <a:prstGeom prst="ellipse">
              <a:avLst/>
            </a:prstGeom>
            <a:solidFill>
              <a:srgbClr val="3D9CCD">
                <a:alpha val="9804"/>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29" name="Oval 112"/>
            <p:cNvSpPr>
              <a:spLocks noChangeArrowheads="1"/>
            </p:cNvSpPr>
            <p:nvPr/>
          </p:nvSpPr>
          <p:spPr bwMode="auto">
            <a:xfrm>
              <a:off x="602" y="489"/>
              <a:ext cx="92" cy="84"/>
            </a:xfrm>
            <a:prstGeom prst="ellipse">
              <a:avLst/>
            </a:prstGeom>
            <a:solidFill>
              <a:srgbClr val="3D9CCD">
                <a:alpha val="9804"/>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30" name="Oval 113"/>
            <p:cNvSpPr>
              <a:spLocks noChangeArrowheads="1"/>
            </p:cNvSpPr>
            <p:nvPr/>
          </p:nvSpPr>
          <p:spPr bwMode="auto">
            <a:xfrm>
              <a:off x="1060" y="486"/>
              <a:ext cx="93" cy="84"/>
            </a:xfrm>
            <a:prstGeom prst="ellipse">
              <a:avLst/>
            </a:prstGeom>
            <a:solidFill>
              <a:srgbClr val="3D9CCD">
                <a:alpha val="9804"/>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sp>
          <p:nvSpPr>
            <p:cNvPr id="5231" name="Oval 114"/>
            <p:cNvSpPr>
              <a:spLocks noChangeArrowheads="1"/>
            </p:cNvSpPr>
            <p:nvPr/>
          </p:nvSpPr>
          <p:spPr bwMode="auto">
            <a:xfrm>
              <a:off x="1200" y="485"/>
              <a:ext cx="93" cy="84"/>
            </a:xfrm>
            <a:prstGeom prst="ellipse">
              <a:avLst/>
            </a:prstGeom>
            <a:solidFill>
              <a:srgbClr val="3D9CCD">
                <a:alpha val="9804"/>
              </a:srgbClr>
            </a:solidFill>
            <a:ln>
              <a:noFill/>
            </a:ln>
          </p:spPr>
          <p:txBody>
            <a:bodyPr wrap="none" anchor="ct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eaLnBrk="1" latinLnBrk="1" hangingPunct="1">
                <a:defRPr/>
              </a:pPr>
              <a:endParaRPr lang="zh-TW" altLang="en-US" sz="1633">
                <a:solidFill>
                  <a:srgbClr val="000000"/>
                </a:solidFill>
              </a:endParaRPr>
            </a:p>
          </p:txBody>
        </p:sp>
      </p:grpSp>
      <p:sp>
        <p:nvSpPr>
          <p:cNvPr id="5125" name="Rectangle 116"/>
          <p:cNvSpPr>
            <a:spLocks noChangeArrowheads="1"/>
          </p:cNvSpPr>
          <p:nvPr/>
        </p:nvSpPr>
        <p:spPr bwMode="auto">
          <a:xfrm>
            <a:off x="2646418" y="4384437"/>
            <a:ext cx="4166526" cy="541815"/>
          </a:xfrm>
          <a:prstGeom prst="rect">
            <a:avLst/>
          </a:prstGeom>
          <a:noFill/>
          <a:ln>
            <a:noFill/>
          </a:ln>
        </p:spPr>
        <p:txBody>
          <a:bodyPr wrap="none" anchor="ctr">
            <a:spAutoFit/>
          </a:bodyP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anose="05000000000000000000" pitchFamily="2" charset="2"/>
              <a:defRPr sz="1000">
                <a:solidFill>
                  <a:schemeClr val="tx1"/>
                </a:solidFill>
                <a:latin typeface="Gulim" pitchFamily="34" charset="-127"/>
                <a:ea typeface="Gulim" pitchFamily="34" charset="-127"/>
              </a:defRPr>
            </a:lvl9pPr>
          </a:lstStyle>
          <a:p>
            <a:pPr algn="ctr" eaLnBrk="1" latinLnBrk="1" hangingPunct="1">
              <a:lnSpc>
                <a:spcPct val="80000"/>
              </a:lnSpc>
              <a:spcBef>
                <a:spcPct val="50000"/>
              </a:spcBef>
              <a:defRPr/>
            </a:pPr>
            <a:r>
              <a:rPr lang="zh-CN" altLang="en-US" sz="3447" b="1">
                <a:solidFill>
                  <a:srgbClr val="000000"/>
                </a:solidFill>
                <a:latin typeface="HY헤드라인M"/>
                <a:ea typeface="华文隶书" panose="02010800040101010101" pitchFamily="2" charset="-122"/>
              </a:rPr>
              <a:t>程序设计基础课程组</a:t>
            </a:r>
          </a:p>
        </p:txBody>
      </p:sp>
      <p:sp>
        <p:nvSpPr>
          <p:cNvPr id="2159" name="Text Box 112"/>
          <p:cNvSpPr txBox="1">
            <a:spLocks noChangeArrowheads="1"/>
          </p:cNvSpPr>
          <p:nvPr/>
        </p:nvSpPr>
        <p:spPr bwMode="auto">
          <a:xfrm>
            <a:off x="5860801" y="6453189"/>
            <a:ext cx="3218400" cy="324063"/>
          </a:xfrm>
          <a:prstGeom prst="rect">
            <a:avLst/>
          </a:prstGeom>
          <a:noFill/>
          <a:ln>
            <a:noFill/>
          </a:ln>
          <a:effectLst>
            <a:prstShdw prst="shdw13" dist="53882" dir="13500000">
              <a:schemeClr val="bg2">
                <a:alpha val="50000"/>
              </a:schemeClr>
            </a:prstShdw>
          </a:effectLst>
        </p:spPr>
        <p:txBody>
          <a:bodyPr>
            <a:spAutoFit/>
          </a:bodyPr>
          <a:lstStyle>
            <a:lvl1pPr eaLnBrk="0" hangingPunct="0">
              <a:defRPr sz="1000">
                <a:solidFill>
                  <a:schemeClr val="tx1"/>
                </a:solidFill>
                <a:latin typeface="Gulim" pitchFamily="34" charset="-127"/>
                <a:ea typeface="Gulim" pitchFamily="34" charset="-127"/>
              </a:defRPr>
            </a:lvl1pPr>
            <a:lvl2pPr marL="742950" indent="-285750" eaLnBrk="0" hangingPunct="0">
              <a:defRPr sz="1000">
                <a:solidFill>
                  <a:schemeClr val="tx1"/>
                </a:solidFill>
                <a:latin typeface="Gulim" pitchFamily="34" charset="-127"/>
                <a:ea typeface="Gulim" pitchFamily="34" charset="-127"/>
              </a:defRPr>
            </a:lvl2pPr>
            <a:lvl3pPr marL="1143000" indent="-228600" eaLnBrk="0" hangingPunct="0">
              <a:defRPr sz="1000">
                <a:solidFill>
                  <a:schemeClr val="tx1"/>
                </a:solidFill>
                <a:latin typeface="Gulim" pitchFamily="34" charset="-127"/>
                <a:ea typeface="Gulim" pitchFamily="34" charset="-127"/>
              </a:defRPr>
            </a:lvl3pPr>
            <a:lvl4pPr marL="1600200" indent="-228600" eaLnBrk="0" hangingPunct="0">
              <a:defRPr sz="1000">
                <a:solidFill>
                  <a:schemeClr val="tx1"/>
                </a:solidFill>
                <a:latin typeface="Gulim" pitchFamily="34" charset="-127"/>
                <a:ea typeface="Gulim" pitchFamily="34" charset="-127"/>
              </a:defRPr>
            </a:lvl4pPr>
            <a:lvl5pPr marL="2057400" indent="-228600" eaLnBrk="0" hangingPunct="0">
              <a:defRPr sz="1000">
                <a:solidFill>
                  <a:schemeClr val="tx1"/>
                </a:solidFill>
                <a:latin typeface="Gulim" pitchFamily="34" charset="-127"/>
                <a:ea typeface="Gulim" pitchFamily="34" charset="-127"/>
              </a:defRPr>
            </a:lvl5pPr>
            <a:lvl6pPr marL="25146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6pPr>
            <a:lvl7pPr marL="29718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7pPr>
            <a:lvl8pPr marL="34290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8pPr>
            <a:lvl9pPr marL="3886200" indent="-228600" algn="ctr" eaLnBrk="0" fontAlgn="base" latinLnBrk="1" hangingPunct="0">
              <a:lnSpc>
                <a:spcPct val="80000"/>
              </a:lnSpc>
              <a:spcBef>
                <a:spcPct val="50000"/>
              </a:spcBef>
              <a:spcAft>
                <a:spcPct val="0"/>
              </a:spcAft>
              <a:buClr>
                <a:srgbClr val="FF0000"/>
              </a:buClr>
              <a:buFont typeface="Wingdings" pitchFamily="2" charset="2"/>
              <a:defRPr sz="1000">
                <a:solidFill>
                  <a:schemeClr val="tx1"/>
                </a:solidFill>
                <a:latin typeface="Gulim" pitchFamily="34" charset="-127"/>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defRPr/>
            </a:pPr>
            <a:r>
              <a:rPr lang="zh-CN" altLang="en-US" sz="1814" b="1">
                <a:solidFill>
                  <a:srgbClr val="000000"/>
                </a:solidFill>
                <a:ea typeface="华文隶书" pitchFamily="2" charset="-122"/>
              </a:rPr>
              <a:t>深圳大学计算机与软件学院</a:t>
            </a:r>
          </a:p>
        </p:txBody>
      </p:sp>
    </p:spTree>
    <p:extLst>
      <p:ext uri="{BB962C8B-B14F-4D97-AF65-F5344CB8AC3E}">
        <p14:creationId xmlns:p14="http://schemas.microsoft.com/office/powerpoint/2010/main" val="3754799861"/>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Lst>
  <p:transition spd="med">
    <p:wedge/>
  </p:transition>
  <p:txStyles>
    <p:titleStyle>
      <a:lvl1pPr algn="ctr" rtl="0" eaLnBrk="1" fontAlgn="base" latinLnBrk="1" hangingPunct="1">
        <a:spcBef>
          <a:spcPct val="0"/>
        </a:spcBef>
        <a:spcAft>
          <a:spcPct val="0"/>
        </a:spcAft>
        <a:defRPr sz="3266" b="1">
          <a:solidFill>
            <a:schemeClr val="tx2"/>
          </a:solidFill>
          <a:latin typeface="+mj-lt"/>
          <a:ea typeface="+mj-ea"/>
          <a:cs typeface="+mj-cs"/>
        </a:defRPr>
      </a:lvl1pPr>
      <a:lvl2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2pPr>
      <a:lvl3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3pPr>
      <a:lvl4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4pPr>
      <a:lvl5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5pPr>
      <a:lvl6pPr marL="414726" algn="ctr" rtl="0" eaLnBrk="1" fontAlgn="base" latinLnBrk="1" hangingPunct="1">
        <a:spcBef>
          <a:spcPct val="0"/>
        </a:spcBef>
        <a:spcAft>
          <a:spcPct val="0"/>
        </a:spcAft>
        <a:defRPr sz="3266" b="1">
          <a:solidFill>
            <a:schemeClr val="tx2"/>
          </a:solidFill>
          <a:latin typeface="Gulim" pitchFamily="34" charset="-127"/>
          <a:ea typeface="Gulim" pitchFamily="34" charset="-127"/>
        </a:defRPr>
      </a:lvl6pPr>
      <a:lvl7pPr marL="829452" algn="ctr" rtl="0" eaLnBrk="1" fontAlgn="base" latinLnBrk="1" hangingPunct="1">
        <a:spcBef>
          <a:spcPct val="0"/>
        </a:spcBef>
        <a:spcAft>
          <a:spcPct val="0"/>
        </a:spcAft>
        <a:defRPr sz="3266" b="1">
          <a:solidFill>
            <a:schemeClr val="tx2"/>
          </a:solidFill>
          <a:latin typeface="Gulim" pitchFamily="34" charset="-127"/>
          <a:ea typeface="Gulim" pitchFamily="34" charset="-127"/>
        </a:defRPr>
      </a:lvl7pPr>
      <a:lvl8pPr marL="1244178" algn="ctr" rtl="0" eaLnBrk="1" fontAlgn="base" latinLnBrk="1" hangingPunct="1">
        <a:spcBef>
          <a:spcPct val="0"/>
        </a:spcBef>
        <a:spcAft>
          <a:spcPct val="0"/>
        </a:spcAft>
        <a:defRPr sz="3266" b="1">
          <a:solidFill>
            <a:schemeClr val="tx2"/>
          </a:solidFill>
          <a:latin typeface="Gulim" pitchFamily="34" charset="-127"/>
          <a:ea typeface="Gulim" pitchFamily="34" charset="-127"/>
        </a:defRPr>
      </a:lvl8pPr>
      <a:lvl9pPr marL="1658904" algn="ctr" rtl="0" eaLnBrk="1" fontAlgn="base" latinLnBrk="1" hangingPunct="1">
        <a:spcBef>
          <a:spcPct val="0"/>
        </a:spcBef>
        <a:spcAft>
          <a:spcPct val="0"/>
        </a:spcAft>
        <a:defRPr sz="3266" b="1">
          <a:solidFill>
            <a:schemeClr val="tx2"/>
          </a:solidFill>
          <a:latin typeface="Gulim" pitchFamily="34" charset="-127"/>
          <a:ea typeface="Gulim" pitchFamily="34" charset="-127"/>
        </a:defRPr>
      </a:lvl9pPr>
    </p:titleStyle>
    <p:bodyStyle>
      <a:lvl1pPr marL="406086" indent="-406086" algn="l" rtl="0" eaLnBrk="1" fontAlgn="base" latinLnBrk="1" hangingPunct="1">
        <a:spcBef>
          <a:spcPct val="20000"/>
        </a:spcBef>
        <a:spcAft>
          <a:spcPct val="0"/>
        </a:spcAft>
        <a:buClr>
          <a:schemeClr val="accent1"/>
        </a:buClr>
        <a:buFont typeface="Wingdings" panose="05000000000000000000" pitchFamily="2" charset="2"/>
        <a:buChar char="v"/>
        <a:defRPr sz="2721">
          <a:solidFill>
            <a:schemeClr val="tx1"/>
          </a:solidFill>
          <a:latin typeface="+mn-lt"/>
          <a:ea typeface="+mn-ea"/>
          <a:cs typeface="+mn-cs"/>
        </a:defRPr>
      </a:lvl1pPr>
      <a:lvl2pPr marL="806412" indent="-398886" algn="l" rtl="0" eaLnBrk="1" fontAlgn="base" latinLnBrk="1" hangingPunct="1">
        <a:spcBef>
          <a:spcPct val="20000"/>
        </a:spcBef>
        <a:spcAft>
          <a:spcPct val="0"/>
        </a:spcAft>
        <a:buClr>
          <a:schemeClr val="hlink"/>
        </a:buClr>
        <a:buSzPct val="80000"/>
        <a:buFont typeface="Wingdings" panose="05000000000000000000" pitchFamily="2" charset="2"/>
        <a:buChar char="v"/>
        <a:defRPr sz="2358">
          <a:solidFill>
            <a:schemeClr val="tx1"/>
          </a:solidFill>
          <a:latin typeface="+mn-lt"/>
          <a:ea typeface="+mn-ea"/>
        </a:defRPr>
      </a:lvl2pPr>
      <a:lvl3pPr marL="1173618" indent="-365765" algn="l" rtl="0" eaLnBrk="1" fontAlgn="base" latinLnBrk="1" hangingPunct="1">
        <a:spcBef>
          <a:spcPct val="20000"/>
        </a:spcBef>
        <a:spcAft>
          <a:spcPct val="0"/>
        </a:spcAft>
        <a:buClr>
          <a:schemeClr val="accent1"/>
        </a:buClr>
        <a:buSzPct val="80000"/>
        <a:buFont typeface="Wingdings" panose="05000000000000000000" pitchFamily="2" charset="2"/>
        <a:buChar char="v"/>
        <a:defRPr sz="1996">
          <a:solidFill>
            <a:schemeClr val="tx1"/>
          </a:solidFill>
          <a:latin typeface="+mn-lt"/>
          <a:ea typeface="+mn-ea"/>
        </a:defRPr>
      </a:lvl3pPr>
      <a:lvl4pPr marL="1524983" indent="-349926" algn="l" rtl="0" eaLnBrk="1" fontAlgn="base" latinLnBrk="1" hangingPunct="1">
        <a:spcBef>
          <a:spcPct val="20000"/>
        </a:spcBef>
        <a:spcAft>
          <a:spcPct val="0"/>
        </a:spcAft>
        <a:buClr>
          <a:schemeClr val="hlink"/>
        </a:buClr>
        <a:buSzPct val="80000"/>
        <a:buFont typeface="Wingdings" panose="05000000000000000000" pitchFamily="2" charset="2"/>
        <a:buChar char="v"/>
        <a:defRPr sz="1814">
          <a:solidFill>
            <a:schemeClr val="tx1"/>
          </a:solidFill>
          <a:latin typeface="+mn-lt"/>
          <a:ea typeface="+mn-ea"/>
        </a:defRPr>
      </a:lvl4pPr>
      <a:lvl5pPr marL="1877788" indent="-351365" algn="l" rtl="0" eaLnBrk="1" fontAlgn="base" latinLnBrk="1" hangingPunct="1">
        <a:spcBef>
          <a:spcPct val="20000"/>
        </a:spcBef>
        <a:spcAft>
          <a:spcPct val="0"/>
        </a:spcAft>
        <a:buClr>
          <a:schemeClr val="accent1"/>
        </a:buClr>
        <a:buSzPct val="80000"/>
        <a:buFont typeface="Wingdings" panose="05000000000000000000" pitchFamily="2" charset="2"/>
        <a:buChar char="v"/>
        <a:defRPr sz="1814">
          <a:solidFill>
            <a:schemeClr val="tx1"/>
          </a:solidFill>
          <a:latin typeface="+mn-lt"/>
          <a:ea typeface="+mn-ea"/>
        </a:defRPr>
      </a:lvl5pPr>
      <a:lvl6pPr marL="2292514"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6pPr>
      <a:lvl7pPr marL="2707240"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7pPr>
      <a:lvl8pPr marL="3121966"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8pPr>
      <a:lvl9pPr marL="3536692"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9pPr>
    </p:bodyStyle>
    <p:otherStyle>
      <a:defPPr>
        <a:defRPr lang="en-US"/>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chemeClr val="bg1"/>
            </a:gs>
            <a:gs pos="100000">
              <a:srgbClr val="FFFFFF"/>
            </a:gs>
          </a:gsLst>
          <a:lin ang="5400000" scaled="1"/>
        </a:gradFill>
        <a:effectLst/>
      </p:bgPr>
    </p:bg>
    <p:spTree>
      <p:nvGrpSpPr>
        <p:cNvPr id="1" name=""/>
        <p:cNvGrpSpPr/>
        <p:nvPr/>
      </p:nvGrpSpPr>
      <p:grpSpPr>
        <a:xfrm>
          <a:off x="0" y="0"/>
          <a:ext cx="0" cy="0"/>
          <a:chOff x="0" y="0"/>
          <a:chExt cx="0" cy="0"/>
        </a:xfrm>
      </p:grpSpPr>
      <p:pic>
        <p:nvPicPr>
          <p:cNvPr id="6146" name="Picture 2" descr="subbar"/>
          <p:cNvPicPr>
            <a:picLocks noChangeAspect="1" noChangeArrowheads="1"/>
          </p:cNvPicPr>
          <p:nvPr/>
        </p:nvPicPr>
        <p:blipFill>
          <a:blip r:embed="rId13">
            <a:extLst>
              <a:ext uri="{28A0092B-C50C-407E-A947-70E740481C1C}">
                <a14:useLocalDpi xmlns:a14="http://schemas.microsoft.com/office/drawing/2010/main" val="0"/>
              </a:ext>
            </a:extLst>
          </a:blip>
          <a:srcRect l="189" r="267"/>
          <a:stretch>
            <a:fillRect/>
          </a:stretch>
        </p:blipFill>
        <p:spPr bwMode="auto">
          <a:xfrm>
            <a:off x="0" y="-9525"/>
            <a:ext cx="91440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Line 3"/>
          <p:cNvSpPr>
            <a:spLocks noChangeShapeType="1"/>
          </p:cNvSpPr>
          <p:nvPr/>
        </p:nvSpPr>
        <p:spPr bwMode="auto">
          <a:xfrm>
            <a:off x="0" y="1020763"/>
            <a:ext cx="9144000" cy="0"/>
          </a:xfrm>
          <a:prstGeom prst="line">
            <a:avLst/>
          </a:prstGeom>
          <a:noFill/>
          <a:ln w="28575">
            <a:solidFill>
              <a:srgbClr val="236485"/>
            </a:solidFill>
            <a:round/>
            <a:headEnd/>
            <a:tailEnd/>
          </a:ln>
          <a:effectLst>
            <a:outerShdw dist="35921" dir="2700000" algn="ctr" rotWithShape="0">
              <a:srgbClr val="90C060">
                <a:alpha val="50000"/>
              </a:srgbClr>
            </a:outerShdw>
          </a:effectLst>
          <a:extLst>
            <a:ext uri="{909E8E84-426E-40DD-AFC4-6F175D3DCCD1}">
              <a14:hiddenFill xmlns:a14="http://schemas.microsoft.com/office/drawing/2010/main">
                <a:noFill/>
              </a14:hiddenFill>
            </a:ext>
          </a:extLst>
        </p:spPr>
        <p:txBody>
          <a:bodyPr/>
          <a:lstStyle/>
          <a:p>
            <a:endParaRPr lang="zh-CN" altLang="en-US" sz="907"/>
          </a:p>
        </p:txBody>
      </p:sp>
      <p:sp>
        <p:nvSpPr>
          <p:cNvPr id="6148" name="Rectangle 5"/>
          <p:cNvSpPr>
            <a:spLocks noChangeArrowheads="1"/>
          </p:cNvSpPr>
          <p:nvPr/>
        </p:nvSpPr>
        <p:spPr bwMode="auto">
          <a:xfrm>
            <a:off x="0" y="6608764"/>
            <a:ext cx="260640" cy="238125"/>
          </a:xfrm>
          <a:prstGeom prst="rect">
            <a:avLst/>
          </a:prstGeom>
          <a:solidFill>
            <a:schemeClr val="bg1"/>
          </a:solidFill>
          <a:ln>
            <a:noFill/>
          </a:ln>
        </p:spPr>
        <p:txBody>
          <a:bodyPr wrap="none" lIns="0" tIns="41760" rIns="0" bIns="41760" anchor="ctr"/>
          <a:lstStyle>
            <a:lvl1pPr>
              <a:defRPr sz="1000">
                <a:solidFill>
                  <a:schemeClr val="tx1"/>
                </a:solidFill>
                <a:latin typeface="Gulim" panose="020B0600000101010101" pitchFamily="34" charset="-127"/>
                <a:ea typeface="Gulim" panose="020B0600000101010101" pitchFamily="34" charset="-127"/>
              </a:defRPr>
            </a:lvl1pPr>
            <a:lvl2pPr marL="742950" indent="-285750">
              <a:defRPr sz="1000">
                <a:solidFill>
                  <a:schemeClr val="tx1"/>
                </a:solidFill>
                <a:latin typeface="Gulim" panose="020B0600000101010101" pitchFamily="34" charset="-127"/>
                <a:ea typeface="Gulim" panose="020B0600000101010101" pitchFamily="34" charset="-127"/>
              </a:defRPr>
            </a:lvl2pPr>
            <a:lvl3pPr marL="1143000" indent="-228600">
              <a:defRPr sz="1000">
                <a:solidFill>
                  <a:schemeClr val="tx1"/>
                </a:solidFill>
                <a:latin typeface="Gulim" panose="020B0600000101010101" pitchFamily="34" charset="-127"/>
                <a:ea typeface="Gulim" panose="020B0600000101010101" pitchFamily="34" charset="-127"/>
              </a:defRPr>
            </a:lvl3pPr>
            <a:lvl4pPr marL="1600200" indent="-228600">
              <a:defRPr sz="1000">
                <a:solidFill>
                  <a:schemeClr val="tx1"/>
                </a:solidFill>
                <a:latin typeface="Gulim" panose="020B0600000101010101" pitchFamily="34" charset="-127"/>
                <a:ea typeface="Gulim" panose="020B0600000101010101" pitchFamily="34" charset="-127"/>
              </a:defRPr>
            </a:lvl4pPr>
            <a:lvl5pPr marL="2057400" indent="-228600">
              <a:defRPr sz="1000">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9pPr>
          </a:lstStyle>
          <a:p>
            <a:pPr algn="ctr">
              <a:lnSpc>
                <a:spcPct val="130000"/>
              </a:lnSpc>
              <a:defRPr/>
            </a:pPr>
            <a:fld id="{348D34F1-5300-43BB-91C9-037515F1687F}" type="slidenum">
              <a:rPr lang="en-GB" altLang="en-US" sz="816" i="1" smtClean="0">
                <a:solidFill>
                  <a:srgbClr val="000066"/>
                </a:solidFill>
                <a:latin typeface="Tahoma" panose="020B0604030504040204" pitchFamily="34" charset="0"/>
              </a:rPr>
              <a:pPr algn="ctr">
                <a:lnSpc>
                  <a:spcPct val="130000"/>
                </a:lnSpc>
                <a:defRPr/>
              </a:pPr>
              <a:t>‹#›</a:t>
            </a:fld>
            <a:r>
              <a:rPr lang="en-GB" altLang="en-US" sz="816" i="1">
                <a:solidFill>
                  <a:srgbClr val="000066"/>
                </a:solidFill>
                <a:latin typeface="Tahoma" panose="020B0604030504040204" pitchFamily="34" charset="0"/>
              </a:rPr>
              <a:t> </a:t>
            </a:r>
            <a:endParaRPr lang="ko-KR" altLang="en-US" sz="816" i="1">
              <a:solidFill>
                <a:srgbClr val="000066"/>
              </a:solidFill>
              <a:latin typeface="Tahoma" panose="020B0604030504040204" pitchFamily="34" charset="0"/>
            </a:endParaRPr>
          </a:p>
        </p:txBody>
      </p:sp>
      <p:pic>
        <p:nvPicPr>
          <p:cNvPr id="6149" name="Picture 6" descr="그림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6000" y="6715125"/>
            <a:ext cx="8233920"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日期占位符 2"/>
          <p:cNvSpPr>
            <a:spLocks noGrp="1" noChangeArrowheads="1"/>
          </p:cNvSpPr>
          <p:nvPr>
            <p:ph type="dt" sz="half" idx="2"/>
          </p:nvPr>
        </p:nvSpPr>
        <p:spPr bwMode="auto">
          <a:xfrm>
            <a:off x="685441" y="6248400"/>
            <a:ext cx="190512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eaLnBrk="1" latinLnBrk="1" hangingPunct="1">
              <a:lnSpc>
                <a:spcPct val="80000"/>
              </a:lnSpc>
              <a:spcBef>
                <a:spcPct val="50000"/>
              </a:spcBef>
              <a:buClr>
                <a:srgbClr val="FF0000"/>
              </a:buClr>
              <a:buFont typeface="Wingdings" panose="05000000000000000000" pitchFamily="2" charset="2"/>
              <a:buNone/>
              <a:defRPr>
                <a:solidFill>
                  <a:srgbClr val="000000"/>
                </a:solidFill>
              </a:defRPr>
            </a:lvl1pPr>
          </a:lstStyle>
          <a:p>
            <a:pPr>
              <a:defRPr/>
            </a:pPr>
            <a:endParaRPr lang="en-US"/>
          </a:p>
        </p:txBody>
      </p:sp>
      <p:sp>
        <p:nvSpPr>
          <p:cNvPr id="3079" name="页脚占位符 3"/>
          <p:cNvSpPr>
            <a:spLocks noGrp="1" noChangeArrowheads="1"/>
          </p:cNvSpPr>
          <p:nvPr>
            <p:ph type="ftr" sz="quarter" idx="3"/>
          </p:nvPr>
        </p:nvSpPr>
        <p:spPr bwMode="auto">
          <a:xfrm>
            <a:off x="3124800" y="6248400"/>
            <a:ext cx="289440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eaLnBrk="1" latinLnBrk="1" hangingPunct="1">
              <a:lnSpc>
                <a:spcPct val="80000"/>
              </a:lnSpc>
              <a:spcBef>
                <a:spcPct val="50000"/>
              </a:spcBef>
              <a:buClr>
                <a:srgbClr val="FF0000"/>
              </a:buClr>
              <a:buFont typeface="Wingdings" panose="05000000000000000000" pitchFamily="2" charset="2"/>
              <a:buNone/>
              <a:defRPr>
                <a:solidFill>
                  <a:srgbClr val="000000"/>
                </a:solidFill>
              </a:defRPr>
            </a:lvl1pPr>
          </a:lstStyle>
          <a:p>
            <a:pPr>
              <a:defRPr/>
            </a:pPr>
            <a:endParaRPr lang="en-US"/>
          </a:p>
        </p:txBody>
      </p:sp>
      <p:sp>
        <p:nvSpPr>
          <p:cNvPr id="3080" name="灯片编号占位符 4"/>
          <p:cNvSpPr>
            <a:spLocks noGrp="1" noChangeArrowheads="1"/>
          </p:cNvSpPr>
          <p:nvPr>
            <p:ph type="sldNum" sz="quarter" idx="4"/>
          </p:nvPr>
        </p:nvSpPr>
        <p:spPr bwMode="auto">
          <a:xfrm>
            <a:off x="6553440" y="6248400"/>
            <a:ext cx="190512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eaLnBrk="1" latinLnBrk="1" hangingPunct="1">
              <a:lnSpc>
                <a:spcPct val="80000"/>
              </a:lnSpc>
              <a:spcBef>
                <a:spcPct val="50000"/>
              </a:spcBef>
              <a:buClr>
                <a:srgbClr val="FF0000"/>
              </a:buClr>
              <a:buFont typeface="Wingdings" panose="05000000000000000000" pitchFamily="2" charset="2"/>
              <a:buNone/>
              <a:defRPr smtClean="0">
                <a:solidFill>
                  <a:srgbClr val="000000"/>
                </a:solidFill>
              </a:defRPr>
            </a:lvl1pPr>
          </a:lstStyle>
          <a:p>
            <a:pPr>
              <a:defRPr/>
            </a:pPr>
            <a:fld id="{33968A99-484F-4936-8AF8-396ACDD67A25}" type="slidenum">
              <a:rPr lang="en-US" altLang="zh-CN"/>
              <a:pPr>
                <a:defRPr/>
              </a:pPr>
              <a:t>‹#›</a:t>
            </a:fld>
            <a:endParaRPr lang="en-US" altLang="zh-CN"/>
          </a:p>
        </p:txBody>
      </p:sp>
    </p:spTree>
    <p:extLst>
      <p:ext uri="{BB962C8B-B14F-4D97-AF65-F5344CB8AC3E}">
        <p14:creationId xmlns:p14="http://schemas.microsoft.com/office/powerpoint/2010/main" val="1483036367"/>
      </p:ext>
    </p:extLst>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Lst>
  <p:transition>
    <p:zoom/>
  </p:transition>
  <p:txStyles>
    <p:titleStyle>
      <a:lvl1pPr algn="ctr" rtl="0" eaLnBrk="1" fontAlgn="base" latinLnBrk="1" hangingPunct="1">
        <a:spcBef>
          <a:spcPct val="0"/>
        </a:spcBef>
        <a:spcAft>
          <a:spcPct val="0"/>
        </a:spcAft>
        <a:defRPr sz="3266" b="1">
          <a:solidFill>
            <a:schemeClr val="tx2"/>
          </a:solidFill>
          <a:latin typeface="+mj-lt"/>
          <a:ea typeface="+mj-ea"/>
          <a:cs typeface="+mj-cs"/>
        </a:defRPr>
      </a:lvl1pPr>
      <a:lvl2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2pPr>
      <a:lvl3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3pPr>
      <a:lvl4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4pPr>
      <a:lvl5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5pPr>
      <a:lvl6pPr marL="414726" algn="ctr" rtl="0" eaLnBrk="1" fontAlgn="base" latinLnBrk="1" hangingPunct="1">
        <a:spcBef>
          <a:spcPct val="0"/>
        </a:spcBef>
        <a:spcAft>
          <a:spcPct val="0"/>
        </a:spcAft>
        <a:defRPr sz="3266" b="1">
          <a:solidFill>
            <a:schemeClr val="tx2"/>
          </a:solidFill>
          <a:latin typeface="Gulim" pitchFamily="34" charset="-127"/>
          <a:ea typeface="Gulim" pitchFamily="34" charset="-127"/>
        </a:defRPr>
      </a:lvl6pPr>
      <a:lvl7pPr marL="829452" algn="ctr" rtl="0" eaLnBrk="1" fontAlgn="base" latinLnBrk="1" hangingPunct="1">
        <a:spcBef>
          <a:spcPct val="0"/>
        </a:spcBef>
        <a:spcAft>
          <a:spcPct val="0"/>
        </a:spcAft>
        <a:defRPr sz="3266" b="1">
          <a:solidFill>
            <a:schemeClr val="tx2"/>
          </a:solidFill>
          <a:latin typeface="Gulim" pitchFamily="34" charset="-127"/>
          <a:ea typeface="Gulim" pitchFamily="34" charset="-127"/>
        </a:defRPr>
      </a:lvl7pPr>
      <a:lvl8pPr marL="1244178" algn="ctr" rtl="0" eaLnBrk="1" fontAlgn="base" latinLnBrk="1" hangingPunct="1">
        <a:spcBef>
          <a:spcPct val="0"/>
        </a:spcBef>
        <a:spcAft>
          <a:spcPct val="0"/>
        </a:spcAft>
        <a:defRPr sz="3266" b="1">
          <a:solidFill>
            <a:schemeClr val="tx2"/>
          </a:solidFill>
          <a:latin typeface="Gulim" pitchFamily="34" charset="-127"/>
          <a:ea typeface="Gulim" pitchFamily="34" charset="-127"/>
        </a:defRPr>
      </a:lvl8pPr>
      <a:lvl9pPr marL="1658904" algn="ctr" rtl="0" eaLnBrk="1" fontAlgn="base" latinLnBrk="1" hangingPunct="1">
        <a:spcBef>
          <a:spcPct val="0"/>
        </a:spcBef>
        <a:spcAft>
          <a:spcPct val="0"/>
        </a:spcAft>
        <a:defRPr sz="3266" b="1">
          <a:solidFill>
            <a:schemeClr val="tx2"/>
          </a:solidFill>
          <a:latin typeface="Gulim" pitchFamily="34" charset="-127"/>
          <a:ea typeface="Gulim" pitchFamily="34" charset="-127"/>
        </a:defRPr>
      </a:lvl9pPr>
    </p:titleStyle>
    <p:bodyStyle>
      <a:lvl1pPr marL="406086" indent="-406086" algn="l" rtl="0" eaLnBrk="1" fontAlgn="base" latinLnBrk="1" hangingPunct="1">
        <a:spcBef>
          <a:spcPct val="20000"/>
        </a:spcBef>
        <a:spcAft>
          <a:spcPct val="0"/>
        </a:spcAft>
        <a:buClr>
          <a:schemeClr val="accent1"/>
        </a:buClr>
        <a:buFont typeface="Wingdings" panose="05000000000000000000" pitchFamily="2" charset="2"/>
        <a:buChar char="v"/>
        <a:defRPr sz="2721">
          <a:solidFill>
            <a:schemeClr val="tx1"/>
          </a:solidFill>
          <a:latin typeface="+mn-lt"/>
          <a:ea typeface="+mn-ea"/>
          <a:cs typeface="+mn-cs"/>
        </a:defRPr>
      </a:lvl1pPr>
      <a:lvl2pPr marL="806412" indent="-398886" algn="l" rtl="0" eaLnBrk="1" fontAlgn="base" latinLnBrk="1" hangingPunct="1">
        <a:spcBef>
          <a:spcPct val="20000"/>
        </a:spcBef>
        <a:spcAft>
          <a:spcPct val="0"/>
        </a:spcAft>
        <a:buClr>
          <a:schemeClr val="hlink"/>
        </a:buClr>
        <a:buSzPct val="80000"/>
        <a:buFont typeface="Wingdings" panose="05000000000000000000" pitchFamily="2" charset="2"/>
        <a:buChar char="v"/>
        <a:defRPr sz="2358">
          <a:solidFill>
            <a:schemeClr val="tx1"/>
          </a:solidFill>
          <a:latin typeface="+mn-lt"/>
          <a:ea typeface="+mn-ea"/>
        </a:defRPr>
      </a:lvl2pPr>
      <a:lvl3pPr marL="1173618" indent="-365765" algn="l" rtl="0" eaLnBrk="1" fontAlgn="base" latinLnBrk="1" hangingPunct="1">
        <a:spcBef>
          <a:spcPct val="20000"/>
        </a:spcBef>
        <a:spcAft>
          <a:spcPct val="0"/>
        </a:spcAft>
        <a:buClr>
          <a:schemeClr val="accent1"/>
        </a:buClr>
        <a:buSzPct val="80000"/>
        <a:buFont typeface="Wingdings" panose="05000000000000000000" pitchFamily="2" charset="2"/>
        <a:buChar char="v"/>
        <a:defRPr sz="1996">
          <a:solidFill>
            <a:schemeClr val="tx1"/>
          </a:solidFill>
          <a:latin typeface="+mn-lt"/>
          <a:ea typeface="+mn-ea"/>
        </a:defRPr>
      </a:lvl3pPr>
      <a:lvl4pPr marL="1524983" indent="-349926" algn="l" rtl="0" eaLnBrk="1" fontAlgn="base" latinLnBrk="1" hangingPunct="1">
        <a:spcBef>
          <a:spcPct val="20000"/>
        </a:spcBef>
        <a:spcAft>
          <a:spcPct val="0"/>
        </a:spcAft>
        <a:buClr>
          <a:schemeClr val="hlink"/>
        </a:buClr>
        <a:buSzPct val="80000"/>
        <a:buFont typeface="Wingdings" panose="05000000000000000000" pitchFamily="2" charset="2"/>
        <a:buChar char="v"/>
        <a:defRPr sz="1814">
          <a:solidFill>
            <a:schemeClr val="tx1"/>
          </a:solidFill>
          <a:latin typeface="+mn-lt"/>
          <a:ea typeface="+mn-ea"/>
        </a:defRPr>
      </a:lvl4pPr>
      <a:lvl5pPr marL="1877788" indent="-351365" algn="l" rtl="0" eaLnBrk="1" fontAlgn="base" latinLnBrk="1" hangingPunct="1">
        <a:spcBef>
          <a:spcPct val="20000"/>
        </a:spcBef>
        <a:spcAft>
          <a:spcPct val="0"/>
        </a:spcAft>
        <a:buClr>
          <a:schemeClr val="accent1"/>
        </a:buClr>
        <a:buSzPct val="80000"/>
        <a:buFont typeface="Wingdings" panose="05000000000000000000" pitchFamily="2" charset="2"/>
        <a:buChar char="v"/>
        <a:defRPr sz="1814">
          <a:solidFill>
            <a:schemeClr val="tx1"/>
          </a:solidFill>
          <a:latin typeface="+mn-lt"/>
          <a:ea typeface="+mn-ea"/>
        </a:defRPr>
      </a:lvl5pPr>
      <a:lvl6pPr marL="2292514"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6pPr>
      <a:lvl7pPr marL="2707240"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7pPr>
      <a:lvl8pPr marL="3121966"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8pPr>
      <a:lvl9pPr marL="3536692"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9pPr>
    </p:bodyStyle>
    <p:otherStyle>
      <a:defPPr>
        <a:defRPr lang="en-US"/>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chemeClr val="bg1"/>
            </a:gs>
            <a:gs pos="100000">
              <a:srgbClr val="FFFFFF"/>
            </a:gs>
          </a:gsLst>
          <a:lin ang="5400000" scaled="1"/>
        </a:gradFill>
        <a:effectLst/>
      </p:bgPr>
    </p:bg>
    <p:spTree>
      <p:nvGrpSpPr>
        <p:cNvPr id="1" name=""/>
        <p:cNvGrpSpPr/>
        <p:nvPr/>
      </p:nvGrpSpPr>
      <p:grpSpPr>
        <a:xfrm>
          <a:off x="0" y="0"/>
          <a:ext cx="0" cy="0"/>
          <a:chOff x="0" y="0"/>
          <a:chExt cx="0" cy="0"/>
        </a:xfrm>
      </p:grpSpPr>
      <p:pic>
        <p:nvPicPr>
          <p:cNvPr id="7170" name="Picture 2" descr="subbar"/>
          <p:cNvPicPr>
            <a:picLocks noChangeAspect="1" noChangeArrowheads="1"/>
          </p:cNvPicPr>
          <p:nvPr/>
        </p:nvPicPr>
        <p:blipFill>
          <a:blip r:embed="rId13">
            <a:extLst>
              <a:ext uri="{28A0092B-C50C-407E-A947-70E740481C1C}">
                <a14:useLocalDpi xmlns:a14="http://schemas.microsoft.com/office/drawing/2010/main" val="0"/>
              </a:ext>
            </a:extLst>
          </a:blip>
          <a:srcRect l="189" r="267"/>
          <a:stretch>
            <a:fillRect/>
          </a:stretch>
        </p:blipFill>
        <p:spPr bwMode="auto">
          <a:xfrm>
            <a:off x="0" y="-9525"/>
            <a:ext cx="91440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Line 3"/>
          <p:cNvSpPr>
            <a:spLocks noChangeShapeType="1"/>
          </p:cNvSpPr>
          <p:nvPr/>
        </p:nvSpPr>
        <p:spPr bwMode="auto">
          <a:xfrm>
            <a:off x="0" y="1020763"/>
            <a:ext cx="9144000" cy="0"/>
          </a:xfrm>
          <a:prstGeom prst="line">
            <a:avLst/>
          </a:prstGeom>
          <a:noFill/>
          <a:ln w="28575">
            <a:solidFill>
              <a:srgbClr val="236485"/>
            </a:solidFill>
            <a:round/>
            <a:headEnd/>
            <a:tailEnd/>
          </a:ln>
          <a:effectLst>
            <a:outerShdw dist="35921" dir="2700000" algn="ctr" rotWithShape="0">
              <a:srgbClr val="90C060">
                <a:alpha val="50000"/>
              </a:srgbClr>
            </a:outerShdw>
          </a:effectLst>
          <a:extLst>
            <a:ext uri="{909E8E84-426E-40DD-AFC4-6F175D3DCCD1}">
              <a14:hiddenFill xmlns:a14="http://schemas.microsoft.com/office/drawing/2010/main">
                <a:noFill/>
              </a14:hiddenFill>
            </a:ext>
          </a:extLst>
        </p:spPr>
        <p:txBody>
          <a:bodyPr/>
          <a:lstStyle/>
          <a:p>
            <a:endParaRPr lang="zh-CN" altLang="en-US" sz="907"/>
          </a:p>
        </p:txBody>
      </p:sp>
      <p:sp>
        <p:nvSpPr>
          <p:cNvPr id="7172" name="Rectangle 5"/>
          <p:cNvSpPr>
            <a:spLocks noChangeArrowheads="1"/>
          </p:cNvSpPr>
          <p:nvPr/>
        </p:nvSpPr>
        <p:spPr bwMode="auto">
          <a:xfrm>
            <a:off x="0" y="6608764"/>
            <a:ext cx="260640" cy="238125"/>
          </a:xfrm>
          <a:prstGeom prst="rect">
            <a:avLst/>
          </a:prstGeom>
          <a:solidFill>
            <a:schemeClr val="bg1"/>
          </a:solidFill>
          <a:ln>
            <a:noFill/>
          </a:ln>
        </p:spPr>
        <p:txBody>
          <a:bodyPr wrap="none" lIns="0" tIns="41760" rIns="0" bIns="41760" anchor="ctr"/>
          <a:lstStyle>
            <a:lvl1pPr>
              <a:defRPr sz="1000">
                <a:solidFill>
                  <a:schemeClr val="tx1"/>
                </a:solidFill>
                <a:latin typeface="Gulim" panose="020B0600000101010101" pitchFamily="34" charset="-127"/>
                <a:ea typeface="Gulim" panose="020B0600000101010101" pitchFamily="34" charset="-127"/>
              </a:defRPr>
            </a:lvl1pPr>
            <a:lvl2pPr marL="742950" indent="-285750">
              <a:defRPr sz="1000">
                <a:solidFill>
                  <a:schemeClr val="tx1"/>
                </a:solidFill>
                <a:latin typeface="Gulim" panose="020B0600000101010101" pitchFamily="34" charset="-127"/>
                <a:ea typeface="Gulim" panose="020B0600000101010101" pitchFamily="34" charset="-127"/>
              </a:defRPr>
            </a:lvl2pPr>
            <a:lvl3pPr marL="1143000" indent="-228600">
              <a:defRPr sz="1000">
                <a:solidFill>
                  <a:schemeClr val="tx1"/>
                </a:solidFill>
                <a:latin typeface="Gulim" panose="020B0600000101010101" pitchFamily="34" charset="-127"/>
                <a:ea typeface="Gulim" panose="020B0600000101010101" pitchFamily="34" charset="-127"/>
              </a:defRPr>
            </a:lvl3pPr>
            <a:lvl4pPr marL="1600200" indent="-228600">
              <a:defRPr sz="1000">
                <a:solidFill>
                  <a:schemeClr val="tx1"/>
                </a:solidFill>
                <a:latin typeface="Gulim" panose="020B0600000101010101" pitchFamily="34" charset="-127"/>
                <a:ea typeface="Gulim" panose="020B0600000101010101" pitchFamily="34" charset="-127"/>
              </a:defRPr>
            </a:lvl4pPr>
            <a:lvl5pPr marL="2057400" indent="-228600">
              <a:defRPr sz="1000">
                <a:solidFill>
                  <a:schemeClr val="tx1"/>
                </a:solidFill>
                <a:latin typeface="Gulim" panose="020B0600000101010101" pitchFamily="34" charset="-127"/>
                <a:ea typeface="Gulim" panose="020B0600000101010101" pitchFamily="34" charset="-127"/>
              </a:defRPr>
            </a:lvl5pPr>
            <a:lvl6pPr marL="25146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6pPr>
            <a:lvl7pPr marL="29718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7pPr>
            <a:lvl8pPr marL="34290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8pPr>
            <a:lvl9pPr marL="3886200" indent="-228600" eaLnBrk="0" fontAlgn="base" hangingPunct="0">
              <a:spcBef>
                <a:spcPct val="0"/>
              </a:spcBef>
              <a:spcAft>
                <a:spcPct val="0"/>
              </a:spcAft>
              <a:defRPr sz="1000">
                <a:solidFill>
                  <a:schemeClr val="tx1"/>
                </a:solidFill>
                <a:latin typeface="Gulim" panose="020B0600000101010101" pitchFamily="34" charset="-127"/>
                <a:ea typeface="Gulim" panose="020B0600000101010101" pitchFamily="34" charset="-127"/>
              </a:defRPr>
            </a:lvl9pPr>
          </a:lstStyle>
          <a:p>
            <a:pPr algn="ctr">
              <a:lnSpc>
                <a:spcPct val="130000"/>
              </a:lnSpc>
              <a:defRPr/>
            </a:pPr>
            <a:fld id="{D0DA8D5F-A549-48AB-871A-D8ECA65FD8FC}" type="slidenum">
              <a:rPr lang="en-GB" altLang="en-US" sz="816" i="1" smtClean="0">
                <a:solidFill>
                  <a:srgbClr val="000066"/>
                </a:solidFill>
                <a:latin typeface="Tahoma" panose="020B0604030504040204" pitchFamily="34" charset="0"/>
              </a:rPr>
              <a:pPr algn="ctr">
                <a:lnSpc>
                  <a:spcPct val="130000"/>
                </a:lnSpc>
                <a:defRPr/>
              </a:pPr>
              <a:t>‹#›</a:t>
            </a:fld>
            <a:r>
              <a:rPr lang="en-GB" altLang="en-US" sz="816" i="1">
                <a:solidFill>
                  <a:srgbClr val="000066"/>
                </a:solidFill>
                <a:latin typeface="Tahoma" panose="020B0604030504040204" pitchFamily="34" charset="0"/>
              </a:rPr>
              <a:t> </a:t>
            </a:r>
            <a:endParaRPr lang="ko-KR" altLang="en-US" sz="816" i="1">
              <a:solidFill>
                <a:srgbClr val="000066"/>
              </a:solidFill>
              <a:latin typeface="Tahoma" panose="020B0604030504040204" pitchFamily="34" charset="0"/>
            </a:endParaRPr>
          </a:p>
        </p:txBody>
      </p:sp>
      <p:pic>
        <p:nvPicPr>
          <p:cNvPr id="7173" name="Picture 6" descr="그림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6000" y="6715125"/>
            <a:ext cx="8233920" cy="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240717"/>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Lst>
  <p:transition spd="med">
    <p:wedge/>
  </p:transition>
  <p:txStyles>
    <p:titleStyle>
      <a:lvl1pPr algn="ctr" rtl="0" eaLnBrk="1" fontAlgn="base" latinLnBrk="1" hangingPunct="1">
        <a:spcBef>
          <a:spcPct val="0"/>
        </a:spcBef>
        <a:spcAft>
          <a:spcPct val="0"/>
        </a:spcAft>
        <a:defRPr sz="3266" b="1">
          <a:solidFill>
            <a:schemeClr val="tx2"/>
          </a:solidFill>
          <a:latin typeface="+mj-lt"/>
          <a:ea typeface="+mj-ea"/>
          <a:cs typeface="+mj-cs"/>
        </a:defRPr>
      </a:lvl1pPr>
      <a:lvl2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2pPr>
      <a:lvl3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3pPr>
      <a:lvl4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4pPr>
      <a:lvl5pPr algn="ctr" rtl="0" eaLnBrk="1" fontAlgn="base" latinLnBrk="1" hangingPunct="1">
        <a:spcBef>
          <a:spcPct val="0"/>
        </a:spcBef>
        <a:spcAft>
          <a:spcPct val="0"/>
        </a:spcAft>
        <a:defRPr sz="3266" b="1">
          <a:solidFill>
            <a:schemeClr val="tx2"/>
          </a:solidFill>
          <a:latin typeface="Gulim" pitchFamily="34" charset="-127"/>
          <a:ea typeface="Gulim" pitchFamily="34" charset="-127"/>
        </a:defRPr>
      </a:lvl5pPr>
      <a:lvl6pPr marL="414726" algn="ctr" rtl="0" eaLnBrk="1" fontAlgn="base" latinLnBrk="1" hangingPunct="1">
        <a:spcBef>
          <a:spcPct val="0"/>
        </a:spcBef>
        <a:spcAft>
          <a:spcPct val="0"/>
        </a:spcAft>
        <a:defRPr sz="3266" b="1">
          <a:solidFill>
            <a:schemeClr val="tx2"/>
          </a:solidFill>
          <a:latin typeface="Gulim" pitchFamily="34" charset="-127"/>
          <a:ea typeface="Gulim" pitchFamily="34" charset="-127"/>
        </a:defRPr>
      </a:lvl6pPr>
      <a:lvl7pPr marL="829452" algn="ctr" rtl="0" eaLnBrk="1" fontAlgn="base" latinLnBrk="1" hangingPunct="1">
        <a:spcBef>
          <a:spcPct val="0"/>
        </a:spcBef>
        <a:spcAft>
          <a:spcPct val="0"/>
        </a:spcAft>
        <a:defRPr sz="3266" b="1">
          <a:solidFill>
            <a:schemeClr val="tx2"/>
          </a:solidFill>
          <a:latin typeface="Gulim" pitchFamily="34" charset="-127"/>
          <a:ea typeface="Gulim" pitchFamily="34" charset="-127"/>
        </a:defRPr>
      </a:lvl7pPr>
      <a:lvl8pPr marL="1244178" algn="ctr" rtl="0" eaLnBrk="1" fontAlgn="base" latinLnBrk="1" hangingPunct="1">
        <a:spcBef>
          <a:spcPct val="0"/>
        </a:spcBef>
        <a:spcAft>
          <a:spcPct val="0"/>
        </a:spcAft>
        <a:defRPr sz="3266" b="1">
          <a:solidFill>
            <a:schemeClr val="tx2"/>
          </a:solidFill>
          <a:latin typeface="Gulim" pitchFamily="34" charset="-127"/>
          <a:ea typeface="Gulim" pitchFamily="34" charset="-127"/>
        </a:defRPr>
      </a:lvl8pPr>
      <a:lvl9pPr marL="1658904" algn="ctr" rtl="0" eaLnBrk="1" fontAlgn="base" latinLnBrk="1" hangingPunct="1">
        <a:spcBef>
          <a:spcPct val="0"/>
        </a:spcBef>
        <a:spcAft>
          <a:spcPct val="0"/>
        </a:spcAft>
        <a:defRPr sz="3266" b="1">
          <a:solidFill>
            <a:schemeClr val="tx2"/>
          </a:solidFill>
          <a:latin typeface="Gulim" pitchFamily="34" charset="-127"/>
          <a:ea typeface="Gulim" pitchFamily="34" charset="-127"/>
        </a:defRPr>
      </a:lvl9pPr>
    </p:titleStyle>
    <p:bodyStyle>
      <a:lvl1pPr marL="406086" indent="-406086" algn="l" rtl="0" eaLnBrk="1" fontAlgn="base" latinLnBrk="1" hangingPunct="1">
        <a:spcBef>
          <a:spcPct val="20000"/>
        </a:spcBef>
        <a:spcAft>
          <a:spcPct val="0"/>
        </a:spcAft>
        <a:buClr>
          <a:schemeClr val="accent1"/>
        </a:buClr>
        <a:buFont typeface="Wingdings" panose="05000000000000000000" pitchFamily="2" charset="2"/>
        <a:buChar char="v"/>
        <a:defRPr sz="2721">
          <a:solidFill>
            <a:schemeClr val="tx1"/>
          </a:solidFill>
          <a:latin typeface="+mn-lt"/>
          <a:ea typeface="+mn-ea"/>
          <a:cs typeface="+mn-cs"/>
        </a:defRPr>
      </a:lvl1pPr>
      <a:lvl2pPr marL="806412" indent="-398886" algn="l" rtl="0" eaLnBrk="1" fontAlgn="base" latinLnBrk="1" hangingPunct="1">
        <a:spcBef>
          <a:spcPct val="20000"/>
        </a:spcBef>
        <a:spcAft>
          <a:spcPct val="0"/>
        </a:spcAft>
        <a:buClr>
          <a:schemeClr val="hlink"/>
        </a:buClr>
        <a:buSzPct val="80000"/>
        <a:buFont typeface="Wingdings" panose="05000000000000000000" pitchFamily="2" charset="2"/>
        <a:buChar char="v"/>
        <a:defRPr sz="2358">
          <a:solidFill>
            <a:schemeClr val="tx1"/>
          </a:solidFill>
          <a:latin typeface="+mn-lt"/>
          <a:ea typeface="+mn-ea"/>
        </a:defRPr>
      </a:lvl2pPr>
      <a:lvl3pPr marL="1173618" indent="-365765" algn="l" rtl="0" eaLnBrk="1" fontAlgn="base" latinLnBrk="1" hangingPunct="1">
        <a:spcBef>
          <a:spcPct val="20000"/>
        </a:spcBef>
        <a:spcAft>
          <a:spcPct val="0"/>
        </a:spcAft>
        <a:buClr>
          <a:schemeClr val="accent1"/>
        </a:buClr>
        <a:buSzPct val="80000"/>
        <a:buFont typeface="Wingdings" panose="05000000000000000000" pitchFamily="2" charset="2"/>
        <a:buChar char="v"/>
        <a:defRPr sz="1996">
          <a:solidFill>
            <a:schemeClr val="tx1"/>
          </a:solidFill>
          <a:latin typeface="+mn-lt"/>
          <a:ea typeface="+mn-ea"/>
        </a:defRPr>
      </a:lvl3pPr>
      <a:lvl4pPr marL="1524983" indent="-349926" algn="l" rtl="0" eaLnBrk="1" fontAlgn="base" latinLnBrk="1" hangingPunct="1">
        <a:spcBef>
          <a:spcPct val="20000"/>
        </a:spcBef>
        <a:spcAft>
          <a:spcPct val="0"/>
        </a:spcAft>
        <a:buClr>
          <a:schemeClr val="hlink"/>
        </a:buClr>
        <a:buSzPct val="80000"/>
        <a:buFont typeface="Wingdings" panose="05000000000000000000" pitchFamily="2" charset="2"/>
        <a:buChar char="v"/>
        <a:defRPr sz="1814">
          <a:solidFill>
            <a:schemeClr val="tx1"/>
          </a:solidFill>
          <a:latin typeface="+mn-lt"/>
          <a:ea typeface="+mn-ea"/>
        </a:defRPr>
      </a:lvl4pPr>
      <a:lvl5pPr marL="1877788" indent="-351365" algn="l" rtl="0" eaLnBrk="1" fontAlgn="base" latinLnBrk="1" hangingPunct="1">
        <a:spcBef>
          <a:spcPct val="20000"/>
        </a:spcBef>
        <a:spcAft>
          <a:spcPct val="0"/>
        </a:spcAft>
        <a:buClr>
          <a:schemeClr val="accent1"/>
        </a:buClr>
        <a:buSzPct val="80000"/>
        <a:buFont typeface="Wingdings" panose="05000000000000000000" pitchFamily="2" charset="2"/>
        <a:buChar char="v"/>
        <a:defRPr sz="1814">
          <a:solidFill>
            <a:schemeClr val="tx1"/>
          </a:solidFill>
          <a:latin typeface="+mn-lt"/>
          <a:ea typeface="+mn-ea"/>
        </a:defRPr>
      </a:lvl5pPr>
      <a:lvl6pPr marL="2292514"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6pPr>
      <a:lvl7pPr marL="2707240"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7pPr>
      <a:lvl8pPr marL="3121966"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8pPr>
      <a:lvl9pPr marL="3536692" indent="-351365" algn="l" rtl="0" eaLnBrk="1" fontAlgn="base" latinLnBrk="1" hangingPunct="1">
        <a:spcBef>
          <a:spcPct val="20000"/>
        </a:spcBef>
        <a:spcAft>
          <a:spcPct val="0"/>
        </a:spcAft>
        <a:buClr>
          <a:schemeClr val="accent1"/>
        </a:buClr>
        <a:buSzPct val="80000"/>
        <a:buFont typeface="Wingdings" pitchFamily="2" charset="2"/>
        <a:buChar char="v"/>
        <a:defRPr sz="1814">
          <a:solidFill>
            <a:schemeClr val="tx1"/>
          </a:solidFill>
          <a:latin typeface="+mn-lt"/>
          <a:ea typeface="+mn-ea"/>
        </a:defRPr>
      </a:lvl9pPr>
    </p:bodyStyle>
    <p:otherStyle>
      <a:defPPr>
        <a:defRPr lang="en-US"/>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6.x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2.bin"/><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fontAlgn="auto">
              <a:spcAft>
                <a:spcPts val="0"/>
              </a:spcAft>
              <a:defRPr/>
            </a:pPr>
            <a:r>
              <a:rPr lang="zh-CN" altLang="en-US" dirty="0"/>
              <a:t>面向对象程序设计</a:t>
            </a:r>
          </a:p>
        </p:txBody>
      </p:sp>
      <p:sp>
        <p:nvSpPr>
          <p:cNvPr id="9219" name="副标题 2"/>
          <p:cNvSpPr>
            <a:spLocks noGrp="1"/>
          </p:cNvSpPr>
          <p:nvPr>
            <p:ph type="subTitle" idx="1"/>
          </p:nvPr>
        </p:nvSpPr>
        <p:spPr>
          <a:xfrm>
            <a:off x="1259632" y="2996952"/>
            <a:ext cx="6400800" cy="1752600"/>
          </a:xfrm>
        </p:spPr>
        <p:txBody>
          <a:bodyPr/>
          <a:lstStyle/>
          <a:p>
            <a:pPr marR="0" algn="ctr"/>
            <a:r>
              <a:rPr lang="zh-CN" altLang="en-US" sz="3200" b="1" dirty="0">
                <a:solidFill>
                  <a:srgbClr val="FF0000"/>
                </a:solidFill>
              </a:rPr>
              <a:t>第九章 引用</a:t>
            </a:r>
          </a:p>
        </p:txBody>
      </p:sp>
    </p:spTree>
  </p:cSld>
  <p:clrMapOvr>
    <a:masterClrMapping/>
  </p:clrMapOvr>
  <p:transition spd="med">
    <p:wedg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2.</a:t>
            </a:r>
            <a:r>
              <a:rPr lang="zh-CN" altLang="en-US" sz="4000" dirty="0"/>
              <a:t>引用的操作</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sz="2400" dirty="0">
                <a:latin typeface="+mn-ea"/>
              </a:rPr>
              <a:t>对引用的操作实际上就是对其引用的目标对象本身的操作。</a:t>
            </a:r>
            <a:endParaRPr lang="en-US" altLang="zh-CN" sz="2400" dirty="0">
              <a:solidFill>
                <a:schemeClr val="accent2"/>
              </a:solidFill>
              <a:latin typeface="+mn-ea"/>
            </a:endParaRPr>
          </a:p>
          <a:p>
            <a:pPr lvl="1"/>
            <a:endParaRPr lang="en-US" altLang="zh-CN" sz="2000" dirty="0">
              <a:solidFill>
                <a:schemeClr val="accent2"/>
              </a:solidFill>
              <a:latin typeface="+mn-ea"/>
            </a:endParaRPr>
          </a:p>
          <a:p>
            <a:pPr lvl="1"/>
            <a:r>
              <a:rPr lang="zh-CN" altLang="en-US" sz="2000" dirty="0">
                <a:solidFill>
                  <a:schemeClr val="accent2"/>
                </a:solidFill>
                <a:latin typeface="+mn-ea"/>
              </a:rPr>
              <a:t>取引用的地址</a:t>
            </a:r>
            <a:endParaRPr lang="en-US" altLang="zh-CN" sz="2000" dirty="0">
              <a:solidFill>
                <a:schemeClr val="accent2"/>
              </a:solidFill>
              <a:latin typeface="+mn-ea"/>
            </a:endParaRPr>
          </a:p>
          <a:p>
            <a:pPr lvl="1"/>
            <a:endParaRPr lang="en-US" altLang="zh-CN" sz="2000" dirty="0">
              <a:solidFill>
                <a:schemeClr val="accent2"/>
              </a:solidFill>
              <a:latin typeface="+mn-ea"/>
            </a:endParaRPr>
          </a:p>
          <a:p>
            <a:pPr lvl="1"/>
            <a:r>
              <a:rPr lang="zh-CN" altLang="en-US" sz="2000" dirty="0">
                <a:solidFill>
                  <a:schemeClr val="accent2"/>
                </a:solidFill>
                <a:latin typeface="+mn-ea"/>
              </a:rPr>
              <a:t>得到的结果</a:t>
            </a:r>
            <a:endParaRPr lang="en-US" altLang="zh-CN" sz="2000" dirty="0">
              <a:solidFill>
                <a:schemeClr val="accent2"/>
              </a:solidFill>
              <a:latin typeface="+mn-ea"/>
            </a:endParaRPr>
          </a:p>
          <a:p>
            <a:pPr lvl="1"/>
            <a:endParaRPr lang="en-US" altLang="zh-CN" sz="2000" dirty="0">
              <a:latin typeface="+mn-ea"/>
            </a:endParaRPr>
          </a:p>
          <a:p>
            <a:pPr lvl="1"/>
            <a:r>
              <a:rPr lang="zh-CN" altLang="en-US" sz="2000" dirty="0">
                <a:solidFill>
                  <a:srgbClr val="0070C0"/>
                </a:solidFill>
                <a:latin typeface="+mn-ea"/>
              </a:rPr>
              <a:t>都与目标对象的操作一致。</a:t>
            </a:r>
            <a:endParaRPr lang="en-US" altLang="zh-CN" sz="2000" dirty="0">
              <a:solidFill>
                <a:srgbClr val="0070C0"/>
              </a:solidFill>
              <a:latin typeface="+mn-ea"/>
            </a:endParaRPr>
          </a:p>
          <a:p>
            <a:pPr eaLnBrk="1" hangingPunct="1"/>
            <a:r>
              <a:rPr lang="zh-CN" altLang="en-US" sz="2400" dirty="0">
                <a:latin typeface="+mn-ea"/>
              </a:rPr>
              <a:t>指针也是变量，所以也可以声明指针的引用，如程序中声明的指针</a:t>
            </a:r>
            <a:r>
              <a:rPr lang="en-US" altLang="zh-CN" sz="2400" dirty="0">
                <a:latin typeface="+mn-ea"/>
              </a:rPr>
              <a:t>pa</a:t>
            </a:r>
            <a:r>
              <a:rPr lang="zh-CN" altLang="en-US" sz="2400" dirty="0">
                <a:latin typeface="+mn-ea"/>
              </a:rPr>
              <a:t>的引用</a:t>
            </a:r>
            <a:r>
              <a:rPr lang="en-US" altLang="zh-CN" sz="2400" dirty="0" err="1">
                <a:latin typeface="+mn-ea"/>
              </a:rPr>
              <a:t>rpa</a:t>
            </a:r>
            <a:r>
              <a:rPr lang="zh-CN" altLang="en-US" sz="2400" dirty="0">
                <a:latin typeface="+mn-ea"/>
              </a:rPr>
              <a:t>，要注意这种声明方法。</a:t>
            </a:r>
            <a:endParaRPr lang="en-US" altLang="zh-CN" sz="2400" dirty="0">
              <a:latin typeface="+mn-ea"/>
            </a:endParaRPr>
          </a:p>
          <a:p>
            <a:pPr eaLnBrk="1" hangingPunct="1">
              <a:lnSpc>
                <a:spcPct val="110000"/>
              </a:lnSpc>
              <a:buFont typeface="Wingdings" pitchFamily="2" charset="2"/>
              <a:buNone/>
            </a:pPr>
            <a:r>
              <a:rPr lang="en-US" altLang="zh-CN" sz="2400" dirty="0"/>
              <a:t>    </a:t>
            </a:r>
            <a:r>
              <a:rPr lang="en-US" altLang="zh-CN" sz="1800" dirty="0" err="1"/>
              <a:t>int</a:t>
            </a:r>
            <a:r>
              <a:rPr lang="en-US" altLang="zh-CN" sz="1800" dirty="0"/>
              <a:t> a = 10;	</a:t>
            </a:r>
          </a:p>
          <a:p>
            <a:pPr eaLnBrk="1" hangingPunct="1">
              <a:lnSpc>
                <a:spcPct val="110000"/>
              </a:lnSpc>
              <a:buFont typeface="Wingdings" pitchFamily="2" charset="2"/>
              <a:buNone/>
            </a:pPr>
            <a:r>
              <a:rPr lang="en-US" altLang="zh-CN" sz="1800" dirty="0"/>
              <a:t>	int *pa = &amp;a;		</a:t>
            </a:r>
            <a:r>
              <a:rPr lang="en-US" altLang="zh-CN" sz="1800" dirty="0">
                <a:solidFill>
                  <a:schemeClr val="bg1"/>
                </a:solidFill>
              </a:rPr>
              <a:t>//</a:t>
            </a:r>
            <a:r>
              <a:rPr lang="zh-CN" altLang="en-US" sz="1800" dirty="0">
                <a:solidFill>
                  <a:schemeClr val="bg1"/>
                </a:solidFill>
              </a:rPr>
              <a:t>指向</a:t>
            </a:r>
            <a:r>
              <a:rPr lang="en-US" altLang="zh-CN" sz="1800" dirty="0">
                <a:solidFill>
                  <a:schemeClr val="bg1"/>
                </a:solidFill>
              </a:rPr>
              <a:t>a</a:t>
            </a:r>
            <a:r>
              <a:rPr lang="zh-CN" altLang="en-US" sz="1800" dirty="0">
                <a:solidFill>
                  <a:schemeClr val="bg1"/>
                </a:solidFill>
              </a:rPr>
              <a:t>的指针</a:t>
            </a:r>
            <a:endParaRPr lang="en-US" altLang="zh-CN" sz="1800" dirty="0">
              <a:solidFill>
                <a:schemeClr val="bg1"/>
              </a:solidFill>
            </a:endParaRPr>
          </a:p>
          <a:p>
            <a:pPr eaLnBrk="1" hangingPunct="1">
              <a:lnSpc>
                <a:spcPct val="110000"/>
              </a:lnSpc>
              <a:buFont typeface="Wingdings" pitchFamily="2" charset="2"/>
              <a:buNone/>
            </a:pPr>
            <a:r>
              <a:rPr lang="en-US" altLang="zh-CN" sz="1800" dirty="0"/>
              <a:t>     int* &amp;</a:t>
            </a:r>
            <a:r>
              <a:rPr lang="en-US" altLang="zh-CN" sz="1800" dirty="0" err="1"/>
              <a:t>rpa</a:t>
            </a:r>
            <a:r>
              <a:rPr lang="en-US" altLang="zh-CN" sz="1800" dirty="0"/>
              <a:t> = pa;</a:t>
            </a:r>
          </a:p>
          <a:p>
            <a:pPr eaLnBrk="1" hangingPunct="1">
              <a:lnSpc>
                <a:spcPct val="110000"/>
              </a:lnSpc>
              <a:buFont typeface="Wingdings" pitchFamily="2" charset="2"/>
              <a:buNone/>
            </a:pPr>
            <a:r>
              <a:rPr lang="en-US" altLang="zh-CN" sz="1800" dirty="0"/>
              <a:t>     int &amp;ra = a;</a:t>
            </a:r>
          </a:p>
          <a:p>
            <a:pPr eaLnBrk="1" hangingPunct="1">
              <a:lnSpc>
                <a:spcPct val="110000"/>
              </a:lnSpc>
              <a:buFont typeface="Wingdings" pitchFamily="2" charset="2"/>
              <a:buNone/>
            </a:pPr>
            <a:endParaRPr lang="zh-CN" altLang="en-US" sz="2400" dirty="0">
              <a:latin typeface="+mn-ea"/>
            </a:endParaRPr>
          </a:p>
          <a:p>
            <a:pPr eaLnBrk="1" hangingPunct="1">
              <a:buNone/>
            </a:pPr>
            <a:endParaRPr lang="en-US" altLang="zh-CN" sz="2400" dirty="0"/>
          </a:p>
          <a:p>
            <a:pPr eaLnBrk="1" hangingPunct="1">
              <a:buNone/>
            </a:pPr>
            <a:endParaRPr lang="zh-CN" altLang="en-US" sz="2400" dirty="0"/>
          </a:p>
          <a:p>
            <a:pPr eaLnBrk="1" hangingPunct="1"/>
            <a:endParaRPr lang="zh-CN" altLang="en-US" sz="2400" dirty="0">
              <a:solidFill>
                <a:srgbClr val="FF00FF"/>
              </a:solidFill>
            </a:endParaRPr>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10</a:t>
            </a:fld>
            <a:endParaRPr lang="zh-CN" altLang="en-US" dirty="0"/>
          </a:p>
        </p:txBody>
      </p:sp>
      <p:sp>
        <p:nvSpPr>
          <p:cNvPr id="4" name="矩形 3"/>
          <p:cNvSpPr/>
          <p:nvPr/>
        </p:nvSpPr>
        <p:spPr>
          <a:xfrm>
            <a:off x="5077752" y="1489318"/>
            <a:ext cx="4572000" cy="2082558"/>
          </a:xfrm>
          <a:prstGeom prst="rect">
            <a:avLst/>
          </a:prstGeom>
        </p:spPr>
        <p:txBody>
          <a:bodyPr>
            <a:spAutoFit/>
          </a:bodyPr>
          <a:lstStyle/>
          <a:p>
            <a:pPr eaLnBrk="1" hangingPunct="1">
              <a:lnSpc>
                <a:spcPct val="110000"/>
              </a:lnSpc>
              <a:buFont typeface="Wingdings" pitchFamily="2" charset="2"/>
              <a:buNone/>
            </a:pPr>
            <a:r>
              <a:rPr lang="en-US" altLang="zh-CN" sz="2000" dirty="0" err="1"/>
              <a:t>int</a:t>
            </a:r>
            <a:r>
              <a:rPr lang="en-US" altLang="zh-CN" sz="2000" dirty="0"/>
              <a:t> a = 10; </a:t>
            </a:r>
          </a:p>
          <a:p>
            <a:pPr eaLnBrk="1" hangingPunct="1">
              <a:lnSpc>
                <a:spcPct val="110000"/>
              </a:lnSpc>
              <a:buFont typeface="Wingdings" pitchFamily="2" charset="2"/>
              <a:buNone/>
            </a:pPr>
            <a:r>
              <a:rPr lang="en-US" altLang="zh-CN" sz="2000" dirty="0" err="1"/>
              <a:t>int</a:t>
            </a:r>
            <a:r>
              <a:rPr lang="en-US" altLang="zh-CN" sz="2000" dirty="0"/>
              <a:t> &amp;</a:t>
            </a:r>
            <a:r>
              <a:rPr lang="en-US" altLang="zh-CN" sz="2000" dirty="0" err="1"/>
              <a:t>ra</a:t>
            </a:r>
            <a:r>
              <a:rPr lang="en-US" altLang="zh-CN" sz="2000" dirty="0"/>
              <a:t> = a; 	</a:t>
            </a:r>
          </a:p>
          <a:p>
            <a:pPr eaLnBrk="1" hangingPunct="1">
              <a:lnSpc>
                <a:spcPct val="110000"/>
              </a:lnSpc>
              <a:buFont typeface="Wingdings" pitchFamily="2" charset="2"/>
              <a:buNone/>
            </a:pPr>
            <a:r>
              <a:rPr lang="en-US" altLang="zh-CN" sz="2000" dirty="0" err="1"/>
              <a:t>cout</a:t>
            </a:r>
            <a:r>
              <a:rPr lang="en-US" altLang="zh-CN" sz="2000" dirty="0"/>
              <a:t>&lt;&lt;&amp;a&lt;&lt;</a:t>
            </a:r>
            <a:r>
              <a:rPr lang="en-US" altLang="zh-CN" sz="2000" dirty="0" err="1"/>
              <a:t>endl</a:t>
            </a:r>
            <a:r>
              <a:rPr lang="en-US" altLang="zh-CN" sz="2000" dirty="0"/>
              <a:t>; </a:t>
            </a:r>
            <a:endParaRPr lang="zh-CN" altLang="en-US" sz="2000" dirty="0"/>
          </a:p>
          <a:p>
            <a:pPr eaLnBrk="1" hangingPunct="1">
              <a:lnSpc>
                <a:spcPct val="110000"/>
              </a:lnSpc>
              <a:buFont typeface="Wingdings" pitchFamily="2" charset="2"/>
              <a:buNone/>
            </a:pPr>
            <a:r>
              <a:rPr lang="en-US" altLang="zh-CN" sz="2000" dirty="0" err="1"/>
              <a:t>cout</a:t>
            </a:r>
            <a:r>
              <a:rPr lang="en-US" altLang="zh-CN" sz="2000" dirty="0"/>
              <a:t>&lt;&lt;&amp;</a:t>
            </a:r>
            <a:r>
              <a:rPr lang="en-US" altLang="zh-CN" sz="2000" dirty="0" err="1"/>
              <a:t>ra</a:t>
            </a:r>
            <a:r>
              <a:rPr lang="en-US" altLang="zh-CN" sz="2000" dirty="0"/>
              <a:t>&lt;&lt;</a:t>
            </a:r>
            <a:r>
              <a:rPr lang="en-US" altLang="zh-CN" sz="2000" dirty="0" err="1"/>
              <a:t>endl</a:t>
            </a:r>
            <a:r>
              <a:rPr lang="en-US" altLang="zh-CN" sz="2000" dirty="0"/>
              <a:t>; </a:t>
            </a:r>
            <a:endParaRPr lang="zh-CN" altLang="en-US" sz="2000" dirty="0"/>
          </a:p>
          <a:p>
            <a:pPr eaLnBrk="1" hangingPunct="1">
              <a:lnSpc>
                <a:spcPct val="110000"/>
              </a:lnSpc>
              <a:buFont typeface="Wingdings" pitchFamily="2" charset="2"/>
              <a:buNone/>
            </a:pPr>
            <a:r>
              <a:rPr lang="en-US" altLang="zh-CN" sz="2000" dirty="0" err="1"/>
              <a:t>cout</a:t>
            </a:r>
            <a:r>
              <a:rPr lang="en-US" altLang="zh-CN" sz="2000" dirty="0"/>
              <a:t>&lt;&lt;</a:t>
            </a:r>
            <a:r>
              <a:rPr lang="en-US" altLang="zh-CN" sz="2000" dirty="0" err="1"/>
              <a:t>ra</a:t>
            </a:r>
            <a:r>
              <a:rPr lang="en-US" altLang="zh-CN" sz="2000" dirty="0"/>
              <a:t>&lt;&lt;</a:t>
            </a:r>
            <a:r>
              <a:rPr lang="en-US" altLang="zh-CN" sz="2000" dirty="0" err="1"/>
              <a:t>endl</a:t>
            </a:r>
            <a:r>
              <a:rPr lang="en-US" altLang="zh-CN" sz="2000" dirty="0"/>
              <a:t>;	</a:t>
            </a:r>
            <a:endParaRPr lang="zh-CN" altLang="en-US" sz="2000" dirty="0"/>
          </a:p>
          <a:p>
            <a:pPr eaLnBrk="1" hangingPunct="1">
              <a:lnSpc>
                <a:spcPct val="110000"/>
              </a:lnSpc>
              <a:buFont typeface="Wingdings" pitchFamily="2" charset="2"/>
              <a:buNone/>
            </a:pPr>
            <a:r>
              <a:rPr lang="en-US" altLang="zh-CN" sz="2000" dirty="0" err="1"/>
              <a:t>cout</a:t>
            </a:r>
            <a:r>
              <a:rPr lang="en-US" altLang="zh-CN" sz="2000" dirty="0"/>
              <a:t>&lt;&lt;a&lt;&lt;</a:t>
            </a:r>
            <a:r>
              <a:rPr lang="en-US" altLang="zh-CN" sz="2000" dirty="0" err="1"/>
              <a:t>endl</a:t>
            </a:r>
            <a:r>
              <a:rPr lang="en-US" altLang="zh-CN" sz="2000" dirty="0"/>
              <a:t>; </a:t>
            </a:r>
            <a:endParaRPr lang="zh-CN" altLang="en-US" sz="2000" dirty="0"/>
          </a:p>
        </p:txBody>
      </p:sp>
      <p:sp>
        <p:nvSpPr>
          <p:cNvPr id="6" name="矩形 5"/>
          <p:cNvSpPr/>
          <p:nvPr/>
        </p:nvSpPr>
        <p:spPr>
          <a:xfrm>
            <a:off x="5077752" y="4768603"/>
            <a:ext cx="3409528" cy="1647631"/>
          </a:xfrm>
          <a:prstGeom prst="rect">
            <a:avLst/>
          </a:prstGeom>
        </p:spPr>
        <p:txBody>
          <a:bodyPr wrap="square">
            <a:spAutoFit/>
          </a:bodyPr>
          <a:lstStyle/>
          <a:p>
            <a:pPr eaLnBrk="1" hangingPunct="1">
              <a:lnSpc>
                <a:spcPct val="130000"/>
              </a:lnSpc>
              <a:buFont typeface="Wingdings" pitchFamily="2" charset="2"/>
              <a:buNone/>
            </a:pPr>
            <a:r>
              <a:rPr lang="en-US" altLang="zh-CN" sz="1600" dirty="0" err="1"/>
              <a:t>cout</a:t>
            </a:r>
            <a:r>
              <a:rPr lang="en-US" altLang="zh-CN" sz="1600" dirty="0"/>
              <a:t>&lt;&lt;*pa&lt;&lt;</a:t>
            </a:r>
            <a:r>
              <a:rPr lang="en-US" altLang="zh-CN" sz="1600" dirty="0" err="1"/>
              <a:t>endl</a:t>
            </a:r>
            <a:r>
              <a:rPr lang="en-US" altLang="zh-CN" sz="1600" dirty="0"/>
              <a:t>;	</a:t>
            </a:r>
            <a:endParaRPr lang="zh-CN" altLang="en-US" sz="1600" dirty="0"/>
          </a:p>
          <a:p>
            <a:pPr eaLnBrk="1" hangingPunct="1">
              <a:lnSpc>
                <a:spcPct val="130000"/>
              </a:lnSpc>
              <a:buFont typeface="Wingdings" pitchFamily="2" charset="2"/>
              <a:buNone/>
            </a:pPr>
            <a:r>
              <a:rPr lang="en-US" altLang="zh-CN" sz="1600" dirty="0" err="1"/>
              <a:t>cout</a:t>
            </a:r>
            <a:r>
              <a:rPr lang="en-US" altLang="zh-CN" sz="1600" dirty="0"/>
              <a:t>&lt;&lt;*</a:t>
            </a:r>
            <a:r>
              <a:rPr lang="en-US" altLang="zh-CN" sz="1600" dirty="0" err="1"/>
              <a:t>rpa</a:t>
            </a:r>
            <a:r>
              <a:rPr lang="en-US" altLang="zh-CN" sz="1600" dirty="0"/>
              <a:t>&lt;&lt;</a:t>
            </a:r>
            <a:r>
              <a:rPr lang="en-US" altLang="zh-CN" sz="1600" dirty="0" err="1"/>
              <a:t>endl</a:t>
            </a:r>
            <a:r>
              <a:rPr lang="en-US" altLang="zh-CN" sz="1600" dirty="0"/>
              <a:t>;</a:t>
            </a:r>
          </a:p>
          <a:p>
            <a:pPr>
              <a:lnSpc>
                <a:spcPct val="130000"/>
              </a:lnSpc>
            </a:pPr>
            <a:r>
              <a:rPr lang="en-US" altLang="zh-CN" sz="1600" dirty="0" err="1"/>
              <a:t>cout</a:t>
            </a:r>
            <a:r>
              <a:rPr lang="en-US" altLang="zh-CN" sz="1600" dirty="0"/>
              <a:t>&lt;&lt; a &lt;&lt;</a:t>
            </a:r>
            <a:r>
              <a:rPr lang="en-US" altLang="zh-CN" sz="1600" dirty="0" err="1"/>
              <a:t>endl</a:t>
            </a:r>
            <a:r>
              <a:rPr lang="en-US" altLang="zh-CN" sz="1600" dirty="0"/>
              <a:t>;</a:t>
            </a:r>
          </a:p>
          <a:p>
            <a:pPr>
              <a:lnSpc>
                <a:spcPct val="130000"/>
              </a:lnSpc>
            </a:pPr>
            <a:r>
              <a:rPr lang="en-US" altLang="zh-CN" sz="1600" dirty="0" err="1"/>
              <a:t>cout</a:t>
            </a:r>
            <a:r>
              <a:rPr lang="en-US" altLang="zh-CN" sz="1600" dirty="0"/>
              <a:t>&lt;&lt;</a:t>
            </a:r>
            <a:r>
              <a:rPr lang="en-US" altLang="zh-CN" sz="1600" dirty="0" err="1"/>
              <a:t>ra</a:t>
            </a:r>
            <a:r>
              <a:rPr lang="en-US" altLang="zh-CN" sz="1600" dirty="0"/>
              <a:t>&lt;&lt;</a:t>
            </a:r>
            <a:r>
              <a:rPr lang="en-US" altLang="zh-CN" sz="1600" dirty="0" err="1"/>
              <a:t>endl</a:t>
            </a:r>
            <a:r>
              <a:rPr lang="en-US" altLang="zh-CN" sz="1600" dirty="0"/>
              <a:t>;            </a:t>
            </a:r>
          </a:p>
          <a:p>
            <a:pPr eaLnBrk="1" hangingPunct="1">
              <a:lnSpc>
                <a:spcPct val="130000"/>
              </a:lnSpc>
              <a:buFont typeface="Wingdings" pitchFamily="2" charset="2"/>
              <a:buNone/>
            </a:pPr>
            <a:endParaRPr lang="en-US" altLang="zh-CN" sz="1600" dirty="0"/>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wipe(left)">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wipe(left)">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wipe(left)">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Effect transition="in" filter="wipe(left)">
                                      <p:cBhvr>
                                        <p:cTn id="37" dur="500"/>
                                        <p:tgtEl>
                                          <p:spTgt spid="2">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wipe(left)">
                                      <p:cBhvr>
                                        <p:cTn id="42" dur="500"/>
                                        <p:tgtEl>
                                          <p:spTgt spid="4">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wipe(left)">
                                      <p:cBhvr>
                                        <p:cTn id="47" dur="500"/>
                                        <p:tgtEl>
                                          <p:spTgt spid="4">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
                                            <p:txEl>
                                              <p:pRg st="6" end="6"/>
                                            </p:txEl>
                                          </p:spTgt>
                                        </p:tgtEl>
                                        <p:attrNameLst>
                                          <p:attrName>style.visibility</p:attrName>
                                        </p:attrNameLst>
                                      </p:cBhvr>
                                      <p:to>
                                        <p:strVal val="visible"/>
                                      </p:to>
                                    </p:set>
                                    <p:animEffect transition="in" filter="wipe(left)">
                                      <p:cBhvr>
                                        <p:cTn id="52" dur="500"/>
                                        <p:tgtEl>
                                          <p:spTgt spid="2">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
                                            <p:txEl>
                                              <p:pRg st="7" end="7"/>
                                            </p:txEl>
                                          </p:spTgt>
                                        </p:tgtEl>
                                        <p:attrNameLst>
                                          <p:attrName>style.visibility</p:attrName>
                                        </p:attrNameLst>
                                      </p:cBhvr>
                                      <p:to>
                                        <p:strVal val="visible"/>
                                      </p:to>
                                    </p:set>
                                    <p:animEffect transition="in" filter="wipe(left)">
                                      <p:cBhvr>
                                        <p:cTn id="57" dur="500"/>
                                        <p:tgtEl>
                                          <p:spTgt spid="2">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
                                            <p:txEl>
                                              <p:pRg st="8" end="8"/>
                                            </p:txEl>
                                          </p:spTgt>
                                        </p:tgtEl>
                                        <p:attrNameLst>
                                          <p:attrName>style.visibility</p:attrName>
                                        </p:attrNameLst>
                                      </p:cBhvr>
                                      <p:to>
                                        <p:strVal val="visible"/>
                                      </p:to>
                                    </p:set>
                                    <p:animEffect transition="in" filter="wipe(left)">
                                      <p:cBhvr>
                                        <p:cTn id="62" dur="500"/>
                                        <p:tgtEl>
                                          <p:spTgt spid="2">
                                            <p:txEl>
                                              <p:pRg st="8" end="8"/>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
                                            <p:txEl>
                                              <p:pRg st="9" end="9"/>
                                            </p:txEl>
                                          </p:spTgt>
                                        </p:tgtEl>
                                        <p:attrNameLst>
                                          <p:attrName>style.visibility</p:attrName>
                                        </p:attrNameLst>
                                      </p:cBhvr>
                                      <p:to>
                                        <p:strVal val="visible"/>
                                      </p:to>
                                    </p:set>
                                    <p:animEffect transition="in" filter="wipe(left)">
                                      <p:cBhvr>
                                        <p:cTn id="67" dur="500"/>
                                        <p:tgtEl>
                                          <p:spTgt spid="2">
                                            <p:txEl>
                                              <p:pRg st="9" end="9"/>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
                                            <p:txEl>
                                              <p:pRg st="10" end="10"/>
                                            </p:txEl>
                                          </p:spTgt>
                                        </p:tgtEl>
                                        <p:attrNameLst>
                                          <p:attrName>style.visibility</p:attrName>
                                        </p:attrNameLst>
                                      </p:cBhvr>
                                      <p:to>
                                        <p:strVal val="visible"/>
                                      </p:to>
                                    </p:set>
                                    <p:animEffect transition="in" filter="wipe(left)">
                                      <p:cBhvr>
                                        <p:cTn id="72" dur="500"/>
                                        <p:tgtEl>
                                          <p:spTgt spid="2">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
                                            <p:txEl>
                                              <p:pRg st="0" end="0"/>
                                            </p:txEl>
                                          </p:spTgt>
                                        </p:tgtEl>
                                        <p:attrNameLst>
                                          <p:attrName>style.visibility</p:attrName>
                                        </p:attrNameLst>
                                      </p:cBhvr>
                                      <p:to>
                                        <p:strVal val="visible"/>
                                      </p:to>
                                    </p:set>
                                    <p:animEffect transition="in" filter="wipe(left)">
                                      <p:cBhvr>
                                        <p:cTn id="77" dur="500"/>
                                        <p:tgtEl>
                                          <p:spTgt spid="6">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6">
                                            <p:txEl>
                                              <p:pRg st="1" end="1"/>
                                            </p:txEl>
                                          </p:spTgt>
                                        </p:tgtEl>
                                        <p:attrNameLst>
                                          <p:attrName>style.visibility</p:attrName>
                                        </p:attrNameLst>
                                      </p:cBhvr>
                                      <p:to>
                                        <p:strVal val="visible"/>
                                      </p:to>
                                    </p:set>
                                    <p:animEffect transition="in" filter="wipe(left)">
                                      <p:cBhvr>
                                        <p:cTn id="82" dur="500"/>
                                        <p:tgtEl>
                                          <p:spTgt spid="6">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6">
                                            <p:txEl>
                                              <p:pRg st="2" end="2"/>
                                            </p:txEl>
                                          </p:spTgt>
                                        </p:tgtEl>
                                        <p:attrNameLst>
                                          <p:attrName>style.visibility</p:attrName>
                                        </p:attrNameLst>
                                      </p:cBhvr>
                                      <p:to>
                                        <p:strVal val="visible"/>
                                      </p:to>
                                    </p:set>
                                    <p:animEffect transition="in" filter="wipe(left)">
                                      <p:cBhvr>
                                        <p:cTn id="87" dur="500"/>
                                        <p:tgtEl>
                                          <p:spTgt spid="6">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
                                            <p:txEl>
                                              <p:pRg st="11" end="11"/>
                                            </p:txEl>
                                          </p:spTgt>
                                        </p:tgtEl>
                                        <p:attrNameLst>
                                          <p:attrName>style.visibility</p:attrName>
                                        </p:attrNameLst>
                                      </p:cBhvr>
                                      <p:to>
                                        <p:strVal val="visible"/>
                                      </p:to>
                                    </p:set>
                                    <p:animEffect transition="in" filter="wipe(left)">
                                      <p:cBhvr>
                                        <p:cTn id="92" dur="500"/>
                                        <p:tgtEl>
                                          <p:spTgt spid="2">
                                            <p:txEl>
                                              <p:pRg st="11" end="11"/>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6">
                                            <p:txEl>
                                              <p:pRg st="3" end="3"/>
                                            </p:txEl>
                                          </p:spTgt>
                                        </p:tgtEl>
                                        <p:attrNameLst>
                                          <p:attrName>style.visibility</p:attrName>
                                        </p:attrNameLst>
                                      </p:cBhvr>
                                      <p:to>
                                        <p:strVal val="visible"/>
                                      </p:to>
                                    </p:set>
                                    <p:animEffect transition="in" filter="wipe(left)">
                                      <p:cBhvr>
                                        <p:cTn id="9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uiExpand="1" build="p"/>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2.</a:t>
            </a:r>
            <a:r>
              <a:rPr lang="zh-CN" altLang="en-US" sz="4000" dirty="0"/>
              <a:t>引用的操作</a:t>
            </a:r>
          </a:p>
        </p:txBody>
      </p:sp>
      <p:sp>
        <p:nvSpPr>
          <p:cNvPr id="2" name="内容占位符 1"/>
          <p:cNvSpPr>
            <a:spLocks noGrp="1"/>
          </p:cNvSpPr>
          <p:nvPr>
            <p:ph idx="1"/>
          </p:nvPr>
        </p:nvSpPr>
        <p:spPr>
          <a:xfrm>
            <a:off x="257116" y="1513750"/>
            <a:ext cx="8429684" cy="3798184"/>
          </a:xfrm>
        </p:spPr>
        <p:txBody>
          <a:bodyPr/>
          <a:lstStyle/>
          <a:p>
            <a:pPr eaLnBrk="1" hangingPunct="1"/>
            <a:r>
              <a:rPr lang="zh-CN" altLang="en-US" dirty="0">
                <a:latin typeface="+mn-ea"/>
              </a:rPr>
              <a:t>引用的程序示例</a:t>
            </a:r>
          </a:p>
          <a:p>
            <a:pPr algn="just" eaLnBrk="1" fontAlgn="auto" hangingPunct="1">
              <a:lnSpc>
                <a:spcPct val="120000"/>
              </a:lnSpc>
              <a:spcAft>
                <a:spcPts val="0"/>
              </a:spcAft>
              <a:buFont typeface="Wingdings 2" pitchFamily="18" charset="2"/>
              <a:buNone/>
              <a:defRPr/>
            </a:pPr>
            <a:r>
              <a:rPr lang="en-US" altLang="zh-CN" sz="2000" dirty="0"/>
              <a:t>void main()</a:t>
            </a:r>
          </a:p>
          <a:p>
            <a:pPr algn="just" eaLnBrk="1" fontAlgn="auto" hangingPunct="1">
              <a:lnSpc>
                <a:spcPct val="120000"/>
              </a:lnSpc>
              <a:spcAft>
                <a:spcPts val="0"/>
              </a:spcAft>
              <a:buFont typeface="Wingdings 2" pitchFamily="18" charset="2"/>
              <a:buNone/>
              <a:defRPr/>
            </a:pPr>
            <a:r>
              <a:rPr lang="en-US" altLang="zh-CN" sz="2000" dirty="0"/>
              <a:t>{  </a:t>
            </a:r>
            <a:r>
              <a:rPr lang="en-US" altLang="zh-CN" sz="2000" dirty="0" err="1"/>
              <a:t>int</a:t>
            </a:r>
            <a:r>
              <a:rPr lang="en-US" altLang="zh-CN" sz="2000" dirty="0"/>
              <a:t>  a=10;       </a:t>
            </a:r>
          </a:p>
          <a:p>
            <a:pPr algn="just" eaLnBrk="1" fontAlgn="auto" hangingPunct="1">
              <a:lnSpc>
                <a:spcPct val="120000"/>
              </a:lnSpc>
              <a:spcAft>
                <a:spcPts val="0"/>
              </a:spcAft>
              <a:buFont typeface="Wingdings 2" pitchFamily="18" charset="2"/>
              <a:buNone/>
              <a:defRPr/>
            </a:pPr>
            <a:r>
              <a:rPr lang="en-US" altLang="zh-CN" sz="2000" dirty="0"/>
              <a:t>   </a:t>
            </a:r>
            <a:r>
              <a:rPr lang="en-US" altLang="zh-CN" sz="2000" dirty="0" err="1"/>
              <a:t>int</a:t>
            </a:r>
            <a:r>
              <a:rPr lang="en-US" altLang="zh-CN" sz="2000" dirty="0"/>
              <a:t>  &amp;b=a;   </a:t>
            </a:r>
            <a:r>
              <a:rPr lang="en-US" altLang="zh-CN" sz="2000" dirty="0">
                <a:solidFill>
                  <a:schemeClr val="bg1"/>
                </a:solidFill>
              </a:rPr>
              <a:t>//</a:t>
            </a:r>
            <a:r>
              <a:rPr lang="zh-CN" altLang="en-US" sz="2000" dirty="0">
                <a:solidFill>
                  <a:schemeClr val="bg1"/>
                </a:solidFill>
              </a:rPr>
              <a:t>声明</a:t>
            </a:r>
            <a:r>
              <a:rPr lang="en-US" altLang="zh-CN" sz="2000" dirty="0">
                <a:solidFill>
                  <a:schemeClr val="bg1"/>
                </a:solidFill>
              </a:rPr>
              <a:t>b</a:t>
            </a:r>
            <a:r>
              <a:rPr lang="zh-CN" altLang="en-US" sz="2000" dirty="0">
                <a:solidFill>
                  <a:schemeClr val="bg1"/>
                </a:solidFill>
              </a:rPr>
              <a:t>是对整数</a:t>
            </a:r>
            <a:r>
              <a:rPr lang="en-US" altLang="zh-CN" sz="2000" dirty="0">
                <a:solidFill>
                  <a:schemeClr val="bg1"/>
                </a:solidFill>
              </a:rPr>
              <a:t>a</a:t>
            </a:r>
            <a:r>
              <a:rPr lang="zh-CN" altLang="en-US" sz="2000" dirty="0">
                <a:solidFill>
                  <a:schemeClr val="bg1"/>
                </a:solidFill>
              </a:rPr>
              <a:t>的引用</a:t>
            </a:r>
            <a:endParaRPr lang="en-US" altLang="zh-CN" sz="2000" dirty="0">
              <a:solidFill>
                <a:schemeClr val="bg1"/>
              </a:solidFill>
            </a:endParaRPr>
          </a:p>
          <a:p>
            <a:pPr eaLnBrk="1" fontAlgn="auto" hangingPunct="1">
              <a:lnSpc>
                <a:spcPct val="120000"/>
              </a:lnSpc>
              <a:spcAft>
                <a:spcPts val="0"/>
              </a:spcAft>
              <a:buFont typeface="Wingdings 2" pitchFamily="18" charset="2"/>
              <a:buNone/>
              <a:defRPr/>
            </a:pPr>
            <a:r>
              <a:rPr lang="en-US" altLang="zh-CN" sz="2000" dirty="0"/>
              <a:t>   a=a*a;         </a:t>
            </a:r>
            <a:r>
              <a:rPr lang="en-US" altLang="zh-CN" sz="2000" dirty="0">
                <a:solidFill>
                  <a:schemeClr val="bg1"/>
                </a:solidFill>
              </a:rPr>
              <a:t>//a</a:t>
            </a:r>
            <a:r>
              <a:rPr lang="zh-CN" altLang="en-US" sz="2000" dirty="0">
                <a:solidFill>
                  <a:schemeClr val="bg1"/>
                </a:solidFill>
              </a:rPr>
              <a:t>的值变化了，</a:t>
            </a:r>
            <a:r>
              <a:rPr lang="en-US" altLang="zh-CN" sz="2000" dirty="0">
                <a:solidFill>
                  <a:schemeClr val="bg1"/>
                </a:solidFill>
              </a:rPr>
              <a:t>b</a:t>
            </a:r>
            <a:r>
              <a:rPr lang="zh-CN" altLang="en-US" sz="2000" dirty="0">
                <a:solidFill>
                  <a:schemeClr val="bg1"/>
                </a:solidFill>
              </a:rPr>
              <a:t>的值也一起变化 </a:t>
            </a:r>
          </a:p>
          <a:p>
            <a:pPr algn="just" eaLnBrk="1" fontAlgn="auto" hangingPunct="1">
              <a:lnSpc>
                <a:spcPct val="120000"/>
              </a:lnSpc>
              <a:spcAft>
                <a:spcPts val="0"/>
              </a:spcAft>
              <a:buFont typeface="Wingdings 2" pitchFamily="18" charset="2"/>
              <a:buNone/>
              <a:defRPr/>
            </a:pPr>
            <a:r>
              <a:rPr lang="zh-CN" altLang="en-US" sz="2000" dirty="0">
                <a:solidFill>
                  <a:srgbClr val="0000FF"/>
                </a:solidFill>
              </a:rPr>
              <a:t>   </a:t>
            </a:r>
            <a:r>
              <a:rPr lang="en-US" altLang="zh-CN" sz="2000" dirty="0" err="1"/>
              <a:t>cout</a:t>
            </a:r>
            <a:r>
              <a:rPr lang="en-US" altLang="zh-CN" sz="2000" dirty="0"/>
              <a:t>&lt;&lt;a&lt;&lt;</a:t>
            </a:r>
            <a:r>
              <a:rPr lang="en-US" altLang="zh-CN" sz="2000" dirty="0" err="1"/>
              <a:t>setw</a:t>
            </a:r>
            <a:r>
              <a:rPr lang="en-US" altLang="zh-CN" sz="2000" dirty="0"/>
              <a:t> ( 6 )&lt;&lt;b&lt;&lt; </a:t>
            </a:r>
            <a:r>
              <a:rPr lang="en-US" altLang="zh-CN" sz="2000" dirty="0" err="1"/>
              <a:t>endl</a:t>
            </a:r>
            <a:r>
              <a:rPr lang="en-US" altLang="zh-CN" sz="2000" dirty="0"/>
              <a:t>; </a:t>
            </a:r>
          </a:p>
          <a:p>
            <a:pPr algn="just" eaLnBrk="1" fontAlgn="auto" hangingPunct="1">
              <a:lnSpc>
                <a:spcPct val="120000"/>
              </a:lnSpc>
              <a:spcAft>
                <a:spcPts val="0"/>
              </a:spcAft>
              <a:buFont typeface="Wingdings 2" pitchFamily="18" charset="2"/>
              <a:buNone/>
              <a:defRPr/>
            </a:pPr>
            <a:r>
              <a:rPr lang="en-US" altLang="zh-CN" sz="2000" dirty="0"/>
              <a:t>   b=b/5;        </a:t>
            </a:r>
            <a:r>
              <a:rPr lang="en-US" altLang="zh-CN" sz="2000" dirty="0">
                <a:solidFill>
                  <a:schemeClr val="bg1"/>
                </a:solidFill>
              </a:rPr>
              <a:t>//b</a:t>
            </a:r>
            <a:r>
              <a:rPr lang="zh-CN" altLang="en-US" sz="2000" dirty="0">
                <a:solidFill>
                  <a:schemeClr val="bg1"/>
                </a:solidFill>
              </a:rPr>
              <a:t>的值变化了，</a:t>
            </a:r>
            <a:r>
              <a:rPr lang="en-US" altLang="zh-CN" sz="2000" dirty="0">
                <a:solidFill>
                  <a:schemeClr val="bg1"/>
                </a:solidFill>
              </a:rPr>
              <a:t>a</a:t>
            </a:r>
            <a:r>
              <a:rPr lang="zh-CN" altLang="en-US" sz="2000" dirty="0">
                <a:solidFill>
                  <a:schemeClr val="bg1"/>
                </a:solidFill>
              </a:rPr>
              <a:t>的值也一起变化</a:t>
            </a:r>
          </a:p>
          <a:p>
            <a:pPr algn="just" eaLnBrk="1" fontAlgn="auto" hangingPunct="1">
              <a:lnSpc>
                <a:spcPct val="120000"/>
              </a:lnSpc>
              <a:spcAft>
                <a:spcPts val="0"/>
              </a:spcAft>
              <a:buFont typeface="Wingdings 2" pitchFamily="18" charset="2"/>
              <a:buNone/>
              <a:defRPr/>
            </a:pPr>
            <a:r>
              <a:rPr lang="zh-CN" altLang="en-US" sz="2000" dirty="0">
                <a:solidFill>
                  <a:srgbClr val="0000FF"/>
                </a:solidFill>
              </a:rPr>
              <a:t>   </a:t>
            </a:r>
            <a:r>
              <a:rPr lang="en-US" altLang="zh-CN" sz="2000" dirty="0" err="1"/>
              <a:t>cout</a:t>
            </a:r>
            <a:r>
              <a:rPr lang="en-US" altLang="zh-CN" sz="2000" dirty="0"/>
              <a:t>&lt;&lt;b&lt;&lt; </a:t>
            </a:r>
            <a:r>
              <a:rPr lang="en-US" altLang="zh-CN" sz="2000" dirty="0" err="1"/>
              <a:t>setw</a:t>
            </a:r>
            <a:r>
              <a:rPr lang="en-US" altLang="zh-CN" sz="2000" dirty="0"/>
              <a:t> ( 6 )&lt;&lt;a&lt;&lt; </a:t>
            </a:r>
            <a:r>
              <a:rPr lang="en-US" altLang="zh-CN" sz="2000" dirty="0" err="1"/>
              <a:t>endl</a:t>
            </a:r>
            <a:r>
              <a:rPr lang="en-US" altLang="zh-CN" sz="2000" dirty="0"/>
              <a:t>;    </a:t>
            </a:r>
          </a:p>
          <a:p>
            <a:pPr algn="just" eaLnBrk="1" fontAlgn="auto" hangingPunct="1">
              <a:lnSpc>
                <a:spcPct val="120000"/>
              </a:lnSpc>
              <a:spcAft>
                <a:spcPts val="0"/>
              </a:spcAft>
              <a:buFont typeface="Wingdings 2" pitchFamily="18" charset="2"/>
              <a:buNone/>
              <a:defRPr/>
            </a:pPr>
            <a:r>
              <a:rPr lang="en-US" altLang="zh-CN" sz="2000" dirty="0"/>
              <a:t> }</a:t>
            </a:r>
            <a:endParaRPr lang="zh-CN" altLang="en-US" dirty="0">
              <a:solidFill>
                <a:srgbClr val="FF00FF"/>
              </a:solidFill>
            </a:endParaRPr>
          </a:p>
        </p:txBody>
      </p:sp>
      <p:sp>
        <p:nvSpPr>
          <p:cNvPr id="5" name="页脚占位符 4"/>
          <p:cNvSpPr>
            <a:spLocks noGrp="1"/>
          </p:cNvSpPr>
          <p:nvPr>
            <p:ph type="ftr" sz="quarter" idx="4294967295"/>
          </p:nvPr>
        </p:nvSpPr>
        <p:spPr>
          <a:xfrm>
            <a:off x="6792913" y="6330950"/>
            <a:ext cx="2351087" cy="365125"/>
          </a:xfrm>
          <a:prstGeom prst="rect">
            <a:avLst/>
          </a:prstGeom>
        </p:spPr>
        <p:txBody>
          <a:bodyPr/>
          <a:lstStyle/>
          <a:p>
            <a:pPr>
              <a:defRPr/>
            </a:pPr>
            <a:fld id="{AD7BC6A2-D5BD-40D0-957C-A2CF55A98CE9}" type="slidenum">
              <a:rPr lang="zh-CN" altLang="en-US" smtClean="0"/>
              <a:pPr>
                <a:defRPr/>
              </a:pPr>
              <a:t>11</a:t>
            </a:fld>
            <a:endParaRPr lang="zh-CN" alt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874" t="41783" r="65751" b="53328"/>
          <a:stretch/>
        </p:blipFill>
        <p:spPr bwMode="auto">
          <a:xfrm>
            <a:off x="5724128" y="4908004"/>
            <a:ext cx="1656184"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Object 2"/>
          <p:cNvGraphicFramePr>
            <a:graphicFrameLocks noChangeAspect="1"/>
          </p:cNvGraphicFramePr>
          <p:nvPr>
            <p:extLst>
              <p:ext uri="{D42A27DB-BD31-4B8C-83A1-F6EECF244321}">
                <p14:modId xmlns:p14="http://schemas.microsoft.com/office/powerpoint/2010/main" val="595546449"/>
              </p:ext>
            </p:extLst>
          </p:nvPr>
        </p:nvGraphicFramePr>
        <p:xfrm>
          <a:off x="3329142" y="921974"/>
          <a:ext cx="5676196" cy="1935095"/>
        </p:xfrm>
        <a:graphic>
          <a:graphicData uri="http://schemas.openxmlformats.org/presentationml/2006/ole">
            <mc:AlternateContent xmlns:mc="http://schemas.openxmlformats.org/markup-compatibility/2006">
              <mc:Choice xmlns:v="urn:schemas-microsoft-com:vml" Requires="v">
                <p:oleObj r:id="rId4" imgW="2036959" imgH="694989" progId="Visio.Drawing.4">
                  <p:embed/>
                </p:oleObj>
              </mc:Choice>
              <mc:Fallback>
                <p:oleObj r:id="rId4" imgW="2036959" imgH="694989" progId="Visio.Drawing.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9142" y="921974"/>
                        <a:ext cx="5676196" cy="1935095"/>
                      </a:xfrm>
                      <a:prstGeom prst="rect">
                        <a:avLst/>
                      </a:prstGeom>
                      <a:noFill/>
                    </p:spPr>
                  </p:pic>
                </p:oleObj>
              </mc:Fallback>
            </mc:AlternateContent>
          </a:graphicData>
        </a:graphic>
      </p:graphicFrame>
      <p:sp>
        <p:nvSpPr>
          <p:cNvPr id="7" name="TextBox 3"/>
          <p:cNvSpPr txBox="1"/>
          <p:nvPr/>
        </p:nvSpPr>
        <p:spPr>
          <a:xfrm>
            <a:off x="3869449" y="2289066"/>
            <a:ext cx="990583" cy="707886"/>
          </a:xfrm>
          <a:prstGeom prst="rect">
            <a:avLst/>
          </a:prstGeom>
          <a:solidFill>
            <a:schemeClr val="bg1"/>
          </a:solidFill>
        </p:spPr>
        <p:txBody>
          <a:bodyPr wrap="square" rtlCol="0">
            <a:spAutoFit/>
          </a:bodyPr>
          <a:lstStyle/>
          <a:p>
            <a:r>
              <a:rPr lang="zh-CN" altLang="en-US" sz="2000" dirty="0"/>
              <a:t>引用</a:t>
            </a:r>
            <a:r>
              <a:rPr lang="en-US" altLang="zh-CN" sz="2000" dirty="0"/>
              <a:t>b</a:t>
            </a:r>
          </a:p>
          <a:p>
            <a:endParaRPr lang="zh-CN" altLang="en-US" sz="2000" dirty="0"/>
          </a:p>
        </p:txBody>
      </p:sp>
      <p:sp>
        <p:nvSpPr>
          <p:cNvPr id="4" name="矩形 3"/>
          <p:cNvSpPr/>
          <p:nvPr/>
        </p:nvSpPr>
        <p:spPr>
          <a:xfrm>
            <a:off x="3851920" y="2278286"/>
            <a:ext cx="1440160" cy="459241"/>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矩形 9"/>
          <p:cNvSpPr/>
          <p:nvPr/>
        </p:nvSpPr>
        <p:spPr>
          <a:xfrm>
            <a:off x="4937657" y="1064590"/>
            <a:ext cx="2010129" cy="157232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1" name="矩形 10"/>
          <p:cNvSpPr/>
          <p:nvPr/>
        </p:nvSpPr>
        <p:spPr>
          <a:xfrm>
            <a:off x="7086631" y="1064590"/>
            <a:ext cx="1944216" cy="157232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矩形 11"/>
          <p:cNvSpPr/>
          <p:nvPr/>
        </p:nvSpPr>
        <p:spPr>
          <a:xfrm>
            <a:off x="5724128" y="4839575"/>
            <a:ext cx="1944216" cy="60565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 name="矩形 12"/>
          <p:cNvSpPr/>
          <p:nvPr/>
        </p:nvSpPr>
        <p:spPr>
          <a:xfrm>
            <a:off x="5647928" y="5463777"/>
            <a:ext cx="2096616" cy="70152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4" name="内容占位符 1">
            <a:extLst>
              <a:ext uri="{FF2B5EF4-FFF2-40B4-BE49-F238E27FC236}">
                <a16:creationId xmlns:a16="http://schemas.microsoft.com/office/drawing/2014/main" id="{527C29C9-43F8-42DA-BE07-29B6E8CFBF32}"/>
              </a:ext>
            </a:extLst>
          </p:cNvPr>
          <p:cNvSpPr txBox="1">
            <a:spLocks/>
          </p:cNvSpPr>
          <p:nvPr/>
        </p:nvSpPr>
        <p:spPr>
          <a:xfrm>
            <a:off x="257116" y="1532302"/>
            <a:ext cx="8429684" cy="3798184"/>
          </a:xfrm>
          <a:prstGeom prst="rect">
            <a:avLst/>
          </a:prstGeom>
        </p:spPr>
        <p:txBody>
          <a:bodyPr/>
          <a:lstStyle>
            <a:lvl1pPr marL="406086" indent="-406086" algn="l" rtl="0" eaLnBrk="1" fontAlgn="base" latinLnBrk="1" hangingPunct="1">
              <a:spcBef>
                <a:spcPct val="20000"/>
              </a:spcBef>
              <a:spcAft>
                <a:spcPct val="0"/>
              </a:spcAft>
              <a:buClr>
                <a:schemeClr val="accent1"/>
              </a:buClr>
              <a:buFont typeface="Wingdings" panose="05000000000000000000" pitchFamily="2" charset="2"/>
              <a:buChar char="v"/>
              <a:defRPr kumimoji="1" sz="2721">
                <a:solidFill>
                  <a:schemeClr val="tx1"/>
                </a:solidFill>
                <a:latin typeface="Gulim" pitchFamily="34" charset="-127"/>
                <a:ea typeface="Gulim" pitchFamily="34" charset="-127"/>
                <a:cs typeface="+mn-cs"/>
              </a:defRPr>
            </a:lvl1pPr>
            <a:lvl2pPr marL="806412" indent="-398886" algn="l" rtl="0" eaLnBrk="1" fontAlgn="base" latinLnBrk="1" hangingPunct="1">
              <a:spcBef>
                <a:spcPct val="20000"/>
              </a:spcBef>
              <a:spcAft>
                <a:spcPct val="0"/>
              </a:spcAft>
              <a:buClr>
                <a:schemeClr val="hlink"/>
              </a:buClr>
              <a:buSzPct val="80000"/>
              <a:buFont typeface="Wingdings" panose="05000000000000000000" pitchFamily="2" charset="2"/>
              <a:buChar char="v"/>
              <a:defRPr kumimoji="1" sz="2358">
                <a:solidFill>
                  <a:schemeClr val="tx1"/>
                </a:solidFill>
                <a:latin typeface="Gulim" pitchFamily="34" charset="-127"/>
                <a:ea typeface="Gulim" pitchFamily="34" charset="-127"/>
                <a:cs typeface="+mn-cs"/>
              </a:defRPr>
            </a:lvl2pPr>
            <a:lvl3pPr marL="1173618" indent="-365765" algn="l" rtl="0" eaLnBrk="1" fontAlgn="base" latinLnBrk="1" hangingPunct="1">
              <a:spcBef>
                <a:spcPct val="20000"/>
              </a:spcBef>
              <a:spcAft>
                <a:spcPct val="0"/>
              </a:spcAft>
              <a:buClr>
                <a:schemeClr val="accent1"/>
              </a:buClr>
              <a:buSzPct val="80000"/>
              <a:buFont typeface="Wingdings" panose="05000000000000000000" pitchFamily="2" charset="2"/>
              <a:buChar char="v"/>
              <a:defRPr kumimoji="1" sz="1996">
                <a:solidFill>
                  <a:schemeClr val="tx1"/>
                </a:solidFill>
                <a:latin typeface="Gulim" pitchFamily="34" charset="-127"/>
                <a:ea typeface="Gulim" pitchFamily="34" charset="-127"/>
                <a:cs typeface="+mn-cs"/>
              </a:defRPr>
            </a:lvl3pPr>
            <a:lvl4pPr marL="1524983" indent="-349926" algn="l" rtl="0" eaLnBrk="1" fontAlgn="base" latinLnBrk="1" hangingPunct="1">
              <a:spcBef>
                <a:spcPct val="20000"/>
              </a:spcBef>
              <a:spcAft>
                <a:spcPct val="0"/>
              </a:spcAft>
              <a:buClr>
                <a:schemeClr val="hlink"/>
              </a:buClr>
              <a:buSzPct val="80000"/>
              <a:buFont typeface="Wingdings" panose="05000000000000000000" pitchFamily="2" charset="2"/>
              <a:buChar char="v"/>
              <a:defRPr kumimoji="1" sz="1814">
                <a:solidFill>
                  <a:schemeClr val="tx1"/>
                </a:solidFill>
                <a:latin typeface="Gulim" pitchFamily="34" charset="-127"/>
                <a:ea typeface="Gulim" pitchFamily="34" charset="-127"/>
                <a:cs typeface="+mn-cs"/>
              </a:defRPr>
            </a:lvl4pPr>
            <a:lvl5pPr marL="1877788" indent="-351365" algn="l" rtl="0" eaLnBrk="1" fontAlgn="base" latinLnBrk="1" hangingPunct="1">
              <a:spcBef>
                <a:spcPct val="20000"/>
              </a:spcBef>
              <a:spcAft>
                <a:spcPct val="0"/>
              </a:spcAft>
              <a:buClr>
                <a:schemeClr val="accent1"/>
              </a:buClr>
              <a:buSzPct val="80000"/>
              <a:buFont typeface="Wingdings" panose="05000000000000000000" pitchFamily="2" charset="2"/>
              <a:buChar char="v"/>
              <a:defRPr kumimoji="1" sz="1814">
                <a:solidFill>
                  <a:schemeClr val="tx1"/>
                </a:solidFill>
                <a:latin typeface="Gulim" pitchFamily="34" charset="-127"/>
                <a:ea typeface="Gulim" pitchFamily="34" charset="-127"/>
                <a:cs typeface="+mn-cs"/>
              </a:defRPr>
            </a:lvl5pPr>
            <a:lvl6pPr marL="2292514" indent="-351365" algn="l" rtl="0" eaLnBrk="1" fontAlgn="base" latinLnBrk="1" hangingPunct="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6pPr>
            <a:lvl7pPr marL="2707240" indent="-351365" algn="l" rtl="0" eaLnBrk="1" fontAlgn="base" latinLnBrk="1" hangingPunct="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7pPr>
            <a:lvl8pPr marL="3121966" indent="-351365" algn="l" rtl="0" eaLnBrk="1" fontAlgn="base" latinLnBrk="1" hangingPunct="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8pPr>
            <a:lvl9pPr marL="3536692" indent="-351365" algn="l" rtl="0" eaLnBrk="1" fontAlgn="base" latinLnBrk="1" hangingPunct="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9pPr>
          </a:lstStyle>
          <a:p>
            <a:r>
              <a:rPr lang="zh-CN" altLang="en-US" kern="0" dirty="0">
                <a:latin typeface="+mn-ea"/>
              </a:rPr>
              <a:t>引用的程序示例</a:t>
            </a:r>
          </a:p>
          <a:p>
            <a:pPr algn="just" fontAlgn="auto">
              <a:lnSpc>
                <a:spcPct val="120000"/>
              </a:lnSpc>
              <a:spcAft>
                <a:spcPts val="0"/>
              </a:spcAft>
              <a:buFont typeface="Wingdings 2" pitchFamily="18" charset="2"/>
              <a:buNone/>
              <a:defRPr/>
            </a:pPr>
            <a:r>
              <a:rPr lang="en-US" altLang="zh-CN" sz="2000" kern="0" dirty="0"/>
              <a:t>void main()</a:t>
            </a:r>
          </a:p>
          <a:p>
            <a:pPr algn="just" fontAlgn="auto">
              <a:lnSpc>
                <a:spcPct val="120000"/>
              </a:lnSpc>
              <a:spcAft>
                <a:spcPts val="0"/>
              </a:spcAft>
              <a:buFont typeface="Wingdings 2" pitchFamily="18" charset="2"/>
              <a:buNone/>
              <a:defRPr/>
            </a:pPr>
            <a:r>
              <a:rPr lang="en-US" altLang="zh-CN" sz="2000" kern="0" dirty="0"/>
              <a:t>{  int  a=10;   </a:t>
            </a:r>
            <a:r>
              <a:rPr lang="en-US" altLang="zh-CN" sz="2000" kern="0" dirty="0">
                <a:solidFill>
                  <a:srgbClr val="00B050"/>
                </a:solidFill>
              </a:rPr>
              <a:t>   </a:t>
            </a:r>
            <a:r>
              <a:rPr lang="en-US" altLang="zh-CN" sz="2000" kern="0" dirty="0"/>
              <a:t> </a:t>
            </a:r>
          </a:p>
          <a:p>
            <a:pPr algn="just" fontAlgn="auto">
              <a:lnSpc>
                <a:spcPct val="120000"/>
              </a:lnSpc>
              <a:spcAft>
                <a:spcPts val="0"/>
              </a:spcAft>
              <a:buFont typeface="Wingdings 2" pitchFamily="18" charset="2"/>
              <a:buNone/>
              <a:defRPr/>
            </a:pPr>
            <a:r>
              <a:rPr lang="en-US" altLang="zh-CN" sz="2000" kern="0" dirty="0"/>
              <a:t>   int  &amp;b=a;   </a:t>
            </a:r>
            <a:r>
              <a:rPr lang="en-US" altLang="zh-CN" sz="2000" kern="0" dirty="0">
                <a:solidFill>
                  <a:srgbClr val="00B050"/>
                </a:solidFill>
              </a:rPr>
              <a:t>//</a:t>
            </a:r>
            <a:r>
              <a:rPr lang="zh-CN" altLang="en-US" sz="2000" kern="0" dirty="0">
                <a:solidFill>
                  <a:srgbClr val="00B050"/>
                </a:solidFill>
              </a:rPr>
              <a:t>声明</a:t>
            </a:r>
            <a:r>
              <a:rPr lang="en-US" altLang="zh-CN" sz="2000" kern="0" dirty="0">
                <a:solidFill>
                  <a:srgbClr val="00B050"/>
                </a:solidFill>
              </a:rPr>
              <a:t>b</a:t>
            </a:r>
            <a:r>
              <a:rPr lang="zh-CN" altLang="en-US" sz="2000" kern="0" dirty="0">
                <a:solidFill>
                  <a:srgbClr val="00B050"/>
                </a:solidFill>
              </a:rPr>
              <a:t>是对整数</a:t>
            </a:r>
            <a:r>
              <a:rPr lang="en-US" altLang="zh-CN" sz="2000" kern="0" dirty="0">
                <a:solidFill>
                  <a:srgbClr val="00B050"/>
                </a:solidFill>
              </a:rPr>
              <a:t>a</a:t>
            </a:r>
            <a:r>
              <a:rPr lang="zh-CN" altLang="en-US" sz="2000" kern="0" dirty="0">
                <a:solidFill>
                  <a:srgbClr val="00B050"/>
                </a:solidFill>
              </a:rPr>
              <a:t>的引用</a:t>
            </a:r>
            <a:endParaRPr lang="en-US" altLang="zh-CN" sz="2000" kern="0" dirty="0">
              <a:solidFill>
                <a:srgbClr val="00B050"/>
              </a:solidFill>
            </a:endParaRPr>
          </a:p>
          <a:p>
            <a:pPr fontAlgn="auto">
              <a:lnSpc>
                <a:spcPct val="120000"/>
              </a:lnSpc>
              <a:spcAft>
                <a:spcPts val="0"/>
              </a:spcAft>
              <a:buFont typeface="Wingdings 2" pitchFamily="18" charset="2"/>
              <a:buNone/>
              <a:defRPr/>
            </a:pPr>
            <a:r>
              <a:rPr lang="en-US" altLang="zh-CN" sz="2000" kern="0" dirty="0"/>
              <a:t>   a=a*a;  </a:t>
            </a:r>
            <a:r>
              <a:rPr lang="en-US" altLang="zh-CN" sz="2000" kern="0" dirty="0">
                <a:solidFill>
                  <a:srgbClr val="00B050"/>
                </a:solidFill>
              </a:rPr>
              <a:t>       //a</a:t>
            </a:r>
            <a:r>
              <a:rPr lang="zh-CN" altLang="en-US" sz="2000" kern="0" dirty="0">
                <a:solidFill>
                  <a:srgbClr val="00B050"/>
                </a:solidFill>
              </a:rPr>
              <a:t>的值变化了，</a:t>
            </a:r>
            <a:r>
              <a:rPr lang="en-US" altLang="zh-CN" sz="2000" kern="0" dirty="0">
                <a:solidFill>
                  <a:srgbClr val="00B050"/>
                </a:solidFill>
              </a:rPr>
              <a:t>b</a:t>
            </a:r>
            <a:r>
              <a:rPr lang="zh-CN" altLang="en-US" sz="2000" kern="0" dirty="0">
                <a:solidFill>
                  <a:srgbClr val="00B050"/>
                </a:solidFill>
              </a:rPr>
              <a:t>的值也一起变化 </a:t>
            </a:r>
          </a:p>
          <a:p>
            <a:pPr algn="just" fontAlgn="auto">
              <a:lnSpc>
                <a:spcPct val="120000"/>
              </a:lnSpc>
              <a:spcAft>
                <a:spcPts val="0"/>
              </a:spcAft>
              <a:buFont typeface="Wingdings 2" pitchFamily="18" charset="2"/>
              <a:buNone/>
              <a:defRPr/>
            </a:pPr>
            <a:r>
              <a:rPr lang="zh-CN" altLang="en-US" sz="2000" kern="0" dirty="0">
                <a:solidFill>
                  <a:srgbClr val="0000FF"/>
                </a:solidFill>
              </a:rPr>
              <a:t>   </a:t>
            </a:r>
            <a:r>
              <a:rPr lang="en-US" altLang="zh-CN" sz="2000" kern="0" dirty="0" err="1"/>
              <a:t>cout</a:t>
            </a:r>
            <a:r>
              <a:rPr lang="en-US" altLang="zh-CN" sz="2000" kern="0" dirty="0"/>
              <a:t>&lt;&lt;a&lt;&lt;</a:t>
            </a:r>
            <a:r>
              <a:rPr lang="en-US" altLang="zh-CN" sz="2000" kern="0" dirty="0" err="1"/>
              <a:t>setw</a:t>
            </a:r>
            <a:r>
              <a:rPr lang="en-US" altLang="zh-CN" sz="2000" kern="0" dirty="0"/>
              <a:t> ( 6 )&lt;&lt;b&lt;&lt; </a:t>
            </a:r>
            <a:r>
              <a:rPr lang="en-US" altLang="zh-CN" sz="2000" kern="0" dirty="0" err="1"/>
              <a:t>endl</a:t>
            </a:r>
            <a:r>
              <a:rPr lang="en-US" altLang="zh-CN" sz="2000" kern="0" dirty="0"/>
              <a:t>; </a:t>
            </a:r>
          </a:p>
          <a:p>
            <a:pPr algn="just" fontAlgn="auto">
              <a:lnSpc>
                <a:spcPct val="120000"/>
              </a:lnSpc>
              <a:spcAft>
                <a:spcPts val="0"/>
              </a:spcAft>
              <a:buFont typeface="Wingdings 2" pitchFamily="18" charset="2"/>
              <a:buNone/>
              <a:defRPr/>
            </a:pPr>
            <a:r>
              <a:rPr lang="en-US" altLang="zh-CN" sz="2000" kern="0" dirty="0"/>
              <a:t>   b=b/5;        </a:t>
            </a:r>
            <a:r>
              <a:rPr lang="en-US" altLang="zh-CN" sz="2000" kern="0" dirty="0">
                <a:solidFill>
                  <a:schemeClr val="bg1"/>
                </a:solidFill>
              </a:rPr>
              <a:t>//</a:t>
            </a:r>
            <a:r>
              <a:rPr lang="en-US" altLang="zh-CN" sz="2000" kern="0" dirty="0">
                <a:solidFill>
                  <a:srgbClr val="00B050"/>
                </a:solidFill>
              </a:rPr>
              <a:t>b</a:t>
            </a:r>
            <a:r>
              <a:rPr lang="zh-CN" altLang="en-US" sz="2000" kern="0" dirty="0">
                <a:solidFill>
                  <a:srgbClr val="00B050"/>
                </a:solidFill>
              </a:rPr>
              <a:t>的值变化了，</a:t>
            </a:r>
            <a:r>
              <a:rPr lang="en-US" altLang="zh-CN" sz="2000" kern="0" dirty="0">
                <a:solidFill>
                  <a:srgbClr val="00B050"/>
                </a:solidFill>
              </a:rPr>
              <a:t>a</a:t>
            </a:r>
            <a:r>
              <a:rPr lang="zh-CN" altLang="en-US" sz="2000" kern="0" dirty="0">
                <a:solidFill>
                  <a:srgbClr val="00B050"/>
                </a:solidFill>
              </a:rPr>
              <a:t>的值也一起变化</a:t>
            </a:r>
          </a:p>
          <a:p>
            <a:pPr algn="just" fontAlgn="auto">
              <a:lnSpc>
                <a:spcPct val="120000"/>
              </a:lnSpc>
              <a:spcAft>
                <a:spcPts val="0"/>
              </a:spcAft>
              <a:buFont typeface="Wingdings 2" pitchFamily="18" charset="2"/>
              <a:buNone/>
              <a:defRPr/>
            </a:pPr>
            <a:r>
              <a:rPr lang="zh-CN" altLang="en-US" sz="2000" kern="0" dirty="0">
                <a:solidFill>
                  <a:srgbClr val="0000FF"/>
                </a:solidFill>
              </a:rPr>
              <a:t>   </a:t>
            </a:r>
            <a:r>
              <a:rPr lang="en-US" altLang="zh-CN" sz="2000" kern="0" dirty="0" err="1"/>
              <a:t>cout</a:t>
            </a:r>
            <a:r>
              <a:rPr lang="en-US" altLang="zh-CN" sz="2000" kern="0" dirty="0"/>
              <a:t>&lt;&lt;b&lt;&lt; </a:t>
            </a:r>
            <a:r>
              <a:rPr lang="en-US" altLang="zh-CN" sz="2000" kern="0" dirty="0" err="1"/>
              <a:t>setw</a:t>
            </a:r>
            <a:r>
              <a:rPr lang="en-US" altLang="zh-CN" sz="2000" kern="0" dirty="0"/>
              <a:t> ( 6 )&lt;&lt;a&lt;&lt; </a:t>
            </a:r>
            <a:r>
              <a:rPr lang="en-US" altLang="zh-CN" sz="2000" kern="0" dirty="0" err="1"/>
              <a:t>endl</a:t>
            </a:r>
            <a:r>
              <a:rPr lang="en-US" altLang="zh-CN" sz="2000" kern="0" dirty="0"/>
              <a:t>;    </a:t>
            </a:r>
          </a:p>
          <a:p>
            <a:pPr algn="just" fontAlgn="auto">
              <a:lnSpc>
                <a:spcPct val="120000"/>
              </a:lnSpc>
              <a:spcAft>
                <a:spcPts val="0"/>
              </a:spcAft>
              <a:buFont typeface="Wingdings 2" pitchFamily="18" charset="2"/>
              <a:buNone/>
              <a:defRPr/>
            </a:pPr>
            <a:r>
              <a:rPr lang="en-US" altLang="zh-CN" sz="2000" kern="0" dirty="0"/>
              <a:t> }</a:t>
            </a:r>
            <a:endParaRPr lang="zh-CN" altLang="en-US" kern="0" dirty="0">
              <a:solidFill>
                <a:srgbClr val="FF00FF"/>
              </a:solidFill>
            </a:endParaRPr>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wipe(left)">
                                      <p:cBhvr>
                                        <p:cTn id="10" dur="500"/>
                                        <p:tgtEl>
                                          <p:spTgt spid="14">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Effect transition="in" filter="wipe(left)">
                                      <p:cBhvr>
                                        <p:cTn id="13" dur="500"/>
                                        <p:tgtEl>
                                          <p:spTgt spid="14">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4">
                                            <p:txEl>
                                              <p:pRg st="2" end="2"/>
                                            </p:txEl>
                                          </p:spTgt>
                                        </p:tgtEl>
                                        <p:attrNameLst>
                                          <p:attrName>style.visibility</p:attrName>
                                        </p:attrNameLst>
                                      </p:cBhvr>
                                      <p:to>
                                        <p:strVal val="visible"/>
                                      </p:to>
                                    </p:set>
                                    <p:animEffect transition="in" filter="wipe(left)">
                                      <p:cBhvr>
                                        <p:cTn id="16" dur="500"/>
                                        <p:tgtEl>
                                          <p:spTgt spid="1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Effect transition="in" filter="wipe(left)">
                                      <p:cBhvr>
                                        <p:cTn id="25" dur="500"/>
                                        <p:tgtEl>
                                          <p:spTgt spid="1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animEffect transition="in" filter="wipe(left)">
                                      <p:cBhvr>
                                        <p:cTn id="35" dur="500"/>
                                        <p:tgtEl>
                                          <p:spTgt spid="14">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xit" presetSubtype="8" fill="hold" grpId="0" nodeType="clickEffect">
                                  <p:stCondLst>
                                    <p:cond delay="0"/>
                                  </p:stCondLst>
                                  <p:childTnLst>
                                    <p:animEffect transition="out" filter="wipe(left)">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22" presetClass="entr" presetSubtype="8" fill="hold" grpId="0" nodeType="withEffect">
                                  <p:stCondLst>
                                    <p:cond delay="0"/>
                                  </p:stCondLst>
                                  <p:childTnLst>
                                    <p:set>
                                      <p:cBhvr>
                                        <p:cTn id="42" dur="1" fill="hold">
                                          <p:stCondLst>
                                            <p:cond delay="0"/>
                                          </p:stCondLst>
                                        </p:cTn>
                                        <p:tgtEl>
                                          <p:spTgt spid="14">
                                            <p:txEl>
                                              <p:pRg st="5" end="5"/>
                                            </p:txEl>
                                          </p:spTgt>
                                        </p:tgtEl>
                                        <p:attrNameLst>
                                          <p:attrName>style.visibility</p:attrName>
                                        </p:attrNameLst>
                                      </p:cBhvr>
                                      <p:to>
                                        <p:strVal val="visible"/>
                                      </p:to>
                                    </p:set>
                                    <p:animEffect transition="in" filter="wipe(left)">
                                      <p:cBhvr>
                                        <p:cTn id="43" dur="500"/>
                                        <p:tgtEl>
                                          <p:spTgt spid="14">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xit" presetSubtype="8" fill="hold" grpId="0" nodeType="clickEffect">
                                  <p:stCondLst>
                                    <p:cond delay="0"/>
                                  </p:stCondLst>
                                  <p:childTnLst>
                                    <p:animEffect transition="out" filter="wipe(left)">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9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
                                            <p:txEl>
                                              <p:pRg st="6" end="6"/>
                                            </p:txEl>
                                          </p:spTgt>
                                        </p:tgtEl>
                                        <p:attrNameLst>
                                          <p:attrName>style.visibility</p:attrName>
                                        </p:attrNameLst>
                                      </p:cBhvr>
                                      <p:to>
                                        <p:strVal val="visible"/>
                                      </p:to>
                                    </p:set>
                                    <p:animEffect transition="in" filter="wipe(left)">
                                      <p:cBhvr>
                                        <p:cTn id="57" dur="500"/>
                                        <p:tgtEl>
                                          <p:spTgt spid="14">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8" fill="hold" grpId="0" nodeType="clickEffect">
                                  <p:stCondLst>
                                    <p:cond delay="0"/>
                                  </p:stCondLst>
                                  <p:childTnLst>
                                    <p:animEffect transition="out" filter="wipe(left)">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par>
                                <p:cTn id="63" presetID="22" presetClass="entr" presetSubtype="8" fill="hold" grpId="0" nodeType="withEffect">
                                  <p:stCondLst>
                                    <p:cond delay="0"/>
                                  </p:stCondLst>
                                  <p:childTnLst>
                                    <p:set>
                                      <p:cBhvr>
                                        <p:cTn id="64" dur="1" fill="hold">
                                          <p:stCondLst>
                                            <p:cond delay="0"/>
                                          </p:stCondLst>
                                        </p:cTn>
                                        <p:tgtEl>
                                          <p:spTgt spid="14">
                                            <p:txEl>
                                              <p:pRg st="7" end="7"/>
                                            </p:txEl>
                                          </p:spTgt>
                                        </p:tgtEl>
                                        <p:attrNameLst>
                                          <p:attrName>style.visibility</p:attrName>
                                        </p:attrNameLst>
                                      </p:cBhvr>
                                      <p:to>
                                        <p:strVal val="visible"/>
                                      </p:to>
                                    </p:set>
                                    <p:animEffect transition="in" filter="wipe(left)">
                                      <p:cBhvr>
                                        <p:cTn id="65" dur="500"/>
                                        <p:tgtEl>
                                          <p:spTgt spid="14">
                                            <p:txEl>
                                              <p:pRg st="7" end="7"/>
                                            </p:txEl>
                                          </p:spTgt>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4">
                                            <p:txEl>
                                              <p:pRg st="8" end="8"/>
                                            </p:txEl>
                                          </p:spTgt>
                                        </p:tgtEl>
                                        <p:attrNameLst>
                                          <p:attrName>style.visibility</p:attrName>
                                        </p:attrNameLst>
                                      </p:cBhvr>
                                      <p:to>
                                        <p:strVal val="visible"/>
                                      </p:to>
                                    </p:set>
                                    <p:animEffect transition="in" filter="wipe(left)">
                                      <p:cBhvr>
                                        <p:cTn id="68" dur="500"/>
                                        <p:tgtEl>
                                          <p:spTgt spid="14">
                                            <p:txEl>
                                              <p:pRg st="8" end="8"/>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xit" presetSubtype="8" fill="hold" grpId="0" nodeType="clickEffect">
                                  <p:stCondLst>
                                    <p:cond delay="0"/>
                                  </p:stCondLst>
                                  <p:childTnLst>
                                    <p:animEffect transition="out" filter="wipe(left)">
                                      <p:cBhvr>
                                        <p:cTn id="72" dur="500"/>
                                        <p:tgtEl>
                                          <p:spTgt spid="13"/>
                                        </p:tgtEl>
                                      </p:cBhvr>
                                    </p:animEffect>
                                    <p:set>
                                      <p:cBhvr>
                                        <p:cTn id="7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p:bldP spid="4" grpId="0" animBg="1"/>
      <p:bldP spid="10" grpId="0" animBg="1"/>
      <p:bldP spid="11" grpId="0" animBg="1"/>
      <p:bldP spid="12" grpId="0" animBg="1"/>
      <p:bldP spid="13" grpId="0" animBg="1"/>
      <p:bldP spid="1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2.</a:t>
            </a:r>
            <a:r>
              <a:rPr lang="zh-CN" altLang="en-US" sz="4000" dirty="0"/>
              <a:t>引用的操作</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latin typeface="+mn-ea"/>
              </a:rPr>
              <a:t>引用的程序示意图</a:t>
            </a:r>
            <a:endParaRPr lang="en-US" altLang="zh-CN" dirty="0">
              <a:latin typeface="+mn-ea"/>
            </a:endParaRPr>
          </a:p>
          <a:p>
            <a:pPr lvl="1"/>
            <a:r>
              <a:rPr lang="zh-CN" altLang="en-US" dirty="0">
                <a:latin typeface="+mn-ea"/>
              </a:rPr>
              <a:t>声明</a:t>
            </a:r>
            <a:r>
              <a:rPr lang="en-US" altLang="zh-CN" dirty="0">
                <a:latin typeface="+mn-ea"/>
              </a:rPr>
              <a:t>b</a:t>
            </a:r>
            <a:r>
              <a:rPr lang="zh-CN" altLang="en-US" dirty="0">
                <a:latin typeface="+mn-ea"/>
              </a:rPr>
              <a:t>是对整数</a:t>
            </a:r>
            <a:r>
              <a:rPr lang="en-US" altLang="zh-CN" dirty="0">
                <a:latin typeface="+mn-ea"/>
              </a:rPr>
              <a:t>a</a:t>
            </a:r>
            <a:r>
              <a:rPr lang="zh-CN" altLang="en-US" dirty="0">
                <a:latin typeface="+mn-ea"/>
              </a:rPr>
              <a:t>的引用</a:t>
            </a:r>
            <a:r>
              <a:rPr lang="en-US" altLang="zh-CN" dirty="0">
                <a:latin typeface="+mn-ea"/>
              </a:rPr>
              <a:t>, </a:t>
            </a:r>
            <a:r>
              <a:rPr lang="zh-CN" altLang="en-US" dirty="0">
                <a:latin typeface="+mn-ea"/>
              </a:rPr>
              <a:t>并且使其初始化为变量</a:t>
            </a:r>
            <a:r>
              <a:rPr lang="en-US" altLang="zh-CN" dirty="0">
                <a:latin typeface="+mn-ea"/>
              </a:rPr>
              <a:t>a</a:t>
            </a:r>
            <a:r>
              <a:rPr lang="zh-CN" altLang="en-US" dirty="0">
                <a:latin typeface="+mn-ea"/>
              </a:rPr>
              <a:t>的一个别名。</a:t>
            </a:r>
            <a:endParaRPr lang="en-US" altLang="zh-CN" dirty="0">
              <a:latin typeface="+mn-ea"/>
            </a:endParaRPr>
          </a:p>
          <a:p>
            <a:pPr lvl="1"/>
            <a:r>
              <a:rPr lang="zh-CN" altLang="en-US" dirty="0">
                <a:latin typeface="+mn-ea"/>
              </a:rPr>
              <a:t>一旦</a:t>
            </a:r>
            <a:r>
              <a:rPr lang="en-US" altLang="zh-CN" dirty="0">
                <a:latin typeface="+mn-ea"/>
              </a:rPr>
              <a:t>b</a:t>
            </a:r>
            <a:r>
              <a:rPr lang="zh-CN" altLang="en-US" dirty="0">
                <a:latin typeface="+mn-ea"/>
              </a:rPr>
              <a:t>同</a:t>
            </a:r>
            <a:r>
              <a:rPr lang="en-US" altLang="zh-CN" dirty="0">
                <a:latin typeface="+mn-ea"/>
              </a:rPr>
              <a:t>a</a:t>
            </a:r>
            <a:r>
              <a:rPr lang="zh-CN" altLang="en-US" dirty="0">
                <a:latin typeface="+mn-ea"/>
              </a:rPr>
              <a:t>的内存对象发生了联系，就不能改变，而且，对</a:t>
            </a:r>
            <a:r>
              <a:rPr lang="en-US" altLang="zh-CN" dirty="0">
                <a:latin typeface="+mn-ea"/>
              </a:rPr>
              <a:t>b</a:t>
            </a:r>
            <a:r>
              <a:rPr lang="zh-CN" altLang="en-US" dirty="0">
                <a:latin typeface="+mn-ea"/>
              </a:rPr>
              <a:t>的访问就是对</a:t>
            </a:r>
            <a:r>
              <a:rPr lang="en-US" altLang="zh-CN" dirty="0">
                <a:latin typeface="+mn-ea"/>
              </a:rPr>
              <a:t>a</a:t>
            </a:r>
            <a:r>
              <a:rPr lang="zh-CN" altLang="en-US" dirty="0">
                <a:latin typeface="+mn-ea"/>
              </a:rPr>
              <a:t>的访问，对</a:t>
            </a:r>
            <a:r>
              <a:rPr lang="en-US" altLang="zh-CN" dirty="0">
                <a:latin typeface="+mn-ea"/>
              </a:rPr>
              <a:t>a</a:t>
            </a:r>
            <a:r>
              <a:rPr lang="zh-CN" altLang="en-US" dirty="0">
                <a:latin typeface="+mn-ea"/>
              </a:rPr>
              <a:t>的访问也就是对</a:t>
            </a:r>
            <a:r>
              <a:rPr lang="en-US" altLang="zh-CN" dirty="0">
                <a:latin typeface="+mn-ea"/>
              </a:rPr>
              <a:t>b</a:t>
            </a:r>
            <a:r>
              <a:rPr lang="zh-CN" altLang="en-US" dirty="0">
                <a:latin typeface="+mn-ea"/>
              </a:rPr>
              <a:t>的访问。</a:t>
            </a:r>
            <a:endParaRPr lang="en-US" altLang="zh-CN" dirty="0">
              <a:latin typeface="+mn-ea"/>
            </a:endParaRPr>
          </a:p>
          <a:p>
            <a:pPr lvl="1"/>
            <a:r>
              <a:rPr lang="zh-CN" altLang="en-US" dirty="0">
                <a:latin typeface="+mn-ea"/>
              </a:rPr>
              <a:t>变量</a:t>
            </a:r>
            <a:r>
              <a:rPr lang="en-US" altLang="zh-CN" dirty="0">
                <a:latin typeface="+mn-ea"/>
              </a:rPr>
              <a:t>a</a:t>
            </a:r>
            <a:r>
              <a:rPr lang="zh-CN" altLang="en-US" dirty="0">
                <a:latin typeface="+mn-ea"/>
              </a:rPr>
              <a:t>和引用</a:t>
            </a:r>
            <a:r>
              <a:rPr lang="en-US" altLang="zh-CN" dirty="0">
                <a:latin typeface="+mn-ea"/>
              </a:rPr>
              <a:t>b</a:t>
            </a:r>
            <a:r>
              <a:rPr lang="zh-CN" altLang="en-US" dirty="0">
                <a:latin typeface="+mn-ea"/>
              </a:rPr>
              <a:t>共用同一内存空间</a:t>
            </a:r>
            <a:r>
              <a:rPr lang="en-US" altLang="zh-CN" dirty="0">
                <a:latin typeface="+mn-ea"/>
              </a:rPr>
              <a:t>.</a:t>
            </a:r>
          </a:p>
          <a:p>
            <a:pPr lvl="1"/>
            <a:endParaRPr lang="en-US" altLang="zh-CN" dirty="0">
              <a:latin typeface="+mn-ea"/>
            </a:endParaRPr>
          </a:p>
          <a:p>
            <a:pPr lvl="1"/>
            <a:endParaRPr lang="en-US" altLang="zh-CN" dirty="0">
              <a:latin typeface="+mn-ea"/>
            </a:endParaRPr>
          </a:p>
          <a:p>
            <a:pPr lvl="1"/>
            <a:endParaRPr lang="en-US" altLang="zh-CN" dirty="0">
              <a:latin typeface="+mn-ea"/>
            </a:endParaRPr>
          </a:p>
          <a:p>
            <a:pPr lvl="1"/>
            <a:endParaRPr lang="en-US" altLang="zh-CN" dirty="0">
              <a:latin typeface="+mn-ea"/>
            </a:endParaRPr>
          </a:p>
          <a:p>
            <a:pPr marL="392113" lvl="1" indent="0">
              <a:buNone/>
            </a:pPr>
            <a:endParaRPr lang="en-US" altLang="zh-CN" dirty="0">
              <a:latin typeface="+mn-ea"/>
            </a:endParaRPr>
          </a:p>
          <a:p>
            <a:pPr marL="392113" lvl="1" indent="0">
              <a:buNone/>
            </a:pPr>
            <a:endParaRPr lang="en-US" altLang="zh-CN" dirty="0">
              <a:latin typeface="+mn-ea"/>
            </a:endParaRPr>
          </a:p>
          <a:p>
            <a:pPr marL="392113" lvl="1" indent="0">
              <a:buNone/>
            </a:pPr>
            <a:endParaRPr lang="en-US" altLang="zh-CN" dirty="0">
              <a:latin typeface="+mn-ea"/>
            </a:endParaRPr>
          </a:p>
          <a:p>
            <a:pPr eaLnBrk="1" hangingPunct="1">
              <a:buNone/>
            </a:pPr>
            <a:endParaRPr lang="zh-CN" altLang="en-US" dirty="0"/>
          </a:p>
          <a:p>
            <a:pPr eaLnBrk="1" hangingPunct="1"/>
            <a:endParaRPr lang="zh-CN" altLang="en-US" dirty="0">
              <a:solidFill>
                <a:srgbClr val="FF00FF"/>
              </a:solidFill>
            </a:endParaRPr>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12</a:t>
            </a:fld>
            <a:endParaRPr lang="zh-CN" altLang="en-US" dirty="0"/>
          </a:p>
        </p:txBody>
      </p:sp>
      <p:graphicFrame>
        <p:nvGraphicFramePr>
          <p:cNvPr id="7" name="Object 2"/>
          <p:cNvGraphicFramePr>
            <a:graphicFrameLocks noChangeAspect="1"/>
          </p:cNvGraphicFramePr>
          <p:nvPr>
            <p:extLst>
              <p:ext uri="{D42A27DB-BD31-4B8C-83A1-F6EECF244321}">
                <p14:modId xmlns:p14="http://schemas.microsoft.com/office/powerpoint/2010/main" val="1337215961"/>
              </p:ext>
            </p:extLst>
          </p:nvPr>
        </p:nvGraphicFramePr>
        <p:xfrm>
          <a:off x="971600" y="3779921"/>
          <a:ext cx="5676196" cy="1935095"/>
        </p:xfrm>
        <a:graphic>
          <a:graphicData uri="http://schemas.openxmlformats.org/presentationml/2006/ole">
            <mc:AlternateContent xmlns:mc="http://schemas.openxmlformats.org/markup-compatibility/2006">
              <mc:Choice xmlns:v="urn:schemas-microsoft-com:vml" Requires="v">
                <p:oleObj r:id="rId2" imgW="2036959" imgH="694989" progId="Visio.Drawing.4">
                  <p:embed/>
                </p:oleObj>
              </mc:Choice>
              <mc:Fallback>
                <p:oleObj r:id="rId2" imgW="2036959" imgH="694989" progId="Visio.Drawing.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79921"/>
                        <a:ext cx="5676196" cy="1935095"/>
                      </a:xfrm>
                      <a:prstGeom prst="rect">
                        <a:avLst/>
                      </a:prstGeom>
                      <a:noFill/>
                    </p:spPr>
                  </p:pic>
                </p:oleObj>
              </mc:Fallback>
            </mc:AlternateContent>
          </a:graphicData>
        </a:graphic>
      </p:graphicFrame>
      <p:sp>
        <p:nvSpPr>
          <p:cNvPr id="8" name="TextBox 3"/>
          <p:cNvSpPr txBox="1"/>
          <p:nvPr/>
        </p:nvSpPr>
        <p:spPr>
          <a:xfrm>
            <a:off x="1403648" y="5033742"/>
            <a:ext cx="990583" cy="707886"/>
          </a:xfrm>
          <a:prstGeom prst="rect">
            <a:avLst/>
          </a:prstGeom>
          <a:solidFill>
            <a:schemeClr val="bg1"/>
          </a:solidFill>
        </p:spPr>
        <p:txBody>
          <a:bodyPr wrap="square" rtlCol="0">
            <a:spAutoFit/>
          </a:bodyPr>
          <a:lstStyle/>
          <a:p>
            <a:r>
              <a:rPr lang="zh-CN" altLang="en-US" sz="2000" dirty="0"/>
              <a:t>引用</a:t>
            </a:r>
            <a:r>
              <a:rPr lang="en-US" altLang="zh-CN" sz="2000" dirty="0"/>
              <a:t>b</a:t>
            </a:r>
          </a:p>
          <a:p>
            <a:endParaRPr lang="zh-CN" altLang="en-US" sz="2000" dirty="0"/>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思考</a:t>
            </a:r>
          </a:p>
        </p:txBody>
      </p:sp>
      <p:sp>
        <p:nvSpPr>
          <p:cNvPr id="2" name="内容占位符 1"/>
          <p:cNvSpPr>
            <a:spLocks noGrp="1"/>
          </p:cNvSpPr>
          <p:nvPr>
            <p:ph idx="1"/>
          </p:nvPr>
        </p:nvSpPr>
        <p:spPr/>
        <p:txBody>
          <a:bodyPr/>
          <a:lstStyle/>
          <a:p>
            <a:r>
              <a:rPr lang="zh-CN" altLang="en-US" dirty="0"/>
              <a:t>有以下代码：</a:t>
            </a:r>
            <a:endParaRPr lang="en-US" altLang="zh-CN" dirty="0"/>
          </a:p>
          <a:p>
            <a:pPr marL="392113" lvl="1" indent="0">
              <a:buNone/>
            </a:pPr>
            <a:r>
              <a:rPr lang="en-US" altLang="zh-CN" dirty="0" err="1">
                <a:latin typeface="+mn-ea"/>
              </a:rPr>
              <a:t>int</a:t>
            </a:r>
            <a:r>
              <a:rPr lang="en-US" altLang="zh-CN" dirty="0">
                <a:latin typeface="+mn-ea"/>
              </a:rPr>
              <a:t> </a:t>
            </a:r>
            <a:r>
              <a:rPr lang="en-US" altLang="zh-CN" dirty="0" err="1">
                <a:latin typeface="+mn-ea"/>
              </a:rPr>
              <a:t>a,c</a:t>
            </a:r>
            <a:r>
              <a:rPr lang="en-US" altLang="zh-CN" dirty="0">
                <a:latin typeface="+mn-ea"/>
              </a:rPr>
              <a:t>;</a:t>
            </a:r>
          </a:p>
          <a:p>
            <a:pPr marL="392113" lvl="1" indent="0">
              <a:buNone/>
            </a:pPr>
            <a:r>
              <a:rPr lang="en-US" altLang="zh-CN" dirty="0" err="1">
                <a:latin typeface="+mn-ea"/>
              </a:rPr>
              <a:t>int</a:t>
            </a:r>
            <a:r>
              <a:rPr lang="en-US" altLang="zh-CN" dirty="0">
                <a:latin typeface="+mn-ea"/>
              </a:rPr>
              <a:t> &amp;b=a;</a:t>
            </a:r>
          </a:p>
          <a:p>
            <a:pPr marL="392113" lvl="1" indent="0">
              <a:buNone/>
            </a:pPr>
            <a:r>
              <a:rPr lang="en-US" altLang="zh-CN" dirty="0">
                <a:latin typeface="+mn-ea"/>
              </a:rPr>
              <a:t>b=c;</a:t>
            </a:r>
          </a:p>
          <a:p>
            <a:pPr marL="109537" indent="0">
              <a:buNone/>
            </a:pPr>
            <a:r>
              <a:rPr lang="zh-CN" altLang="en-US" dirty="0"/>
              <a:t>请问，关于第三条语句的说法正确的是（        ）？</a:t>
            </a:r>
            <a:endParaRPr lang="en-US" altLang="zh-CN" dirty="0"/>
          </a:p>
          <a:p>
            <a:pPr marL="109537" indent="0">
              <a:buNone/>
            </a:pPr>
            <a:r>
              <a:rPr lang="en-US" altLang="zh-CN" dirty="0"/>
              <a:t>A</a:t>
            </a:r>
            <a:r>
              <a:rPr lang="zh-CN" altLang="en-US" dirty="0"/>
              <a:t>。 错误</a:t>
            </a:r>
            <a:endParaRPr lang="en-US" altLang="zh-CN" dirty="0"/>
          </a:p>
          <a:p>
            <a:pPr marL="109537" indent="0">
              <a:buNone/>
            </a:pPr>
            <a:r>
              <a:rPr lang="en-US" altLang="zh-CN" dirty="0"/>
              <a:t>B</a:t>
            </a:r>
            <a:r>
              <a:rPr lang="zh-CN" altLang="en-US" dirty="0"/>
              <a:t>。正确，修改引用</a:t>
            </a:r>
            <a:r>
              <a:rPr lang="en-US" altLang="zh-CN" dirty="0"/>
              <a:t>b</a:t>
            </a:r>
            <a:r>
              <a:rPr lang="zh-CN" altLang="en-US" dirty="0"/>
              <a:t>为变量</a:t>
            </a:r>
            <a:r>
              <a:rPr lang="en-US" altLang="zh-CN" dirty="0"/>
              <a:t>c</a:t>
            </a:r>
            <a:r>
              <a:rPr lang="zh-CN" altLang="en-US" dirty="0"/>
              <a:t>的别名</a:t>
            </a:r>
            <a:endParaRPr lang="en-US" altLang="zh-CN" dirty="0"/>
          </a:p>
          <a:p>
            <a:pPr marL="109537" indent="0">
              <a:buNone/>
            </a:pPr>
            <a:r>
              <a:rPr lang="en-US" altLang="zh-CN" dirty="0"/>
              <a:t>C</a:t>
            </a:r>
            <a:r>
              <a:rPr lang="zh-CN" altLang="en-US" dirty="0"/>
              <a:t>。正确，通过引用</a:t>
            </a:r>
            <a:r>
              <a:rPr lang="en-US" altLang="zh-CN" dirty="0"/>
              <a:t>b</a:t>
            </a:r>
            <a:r>
              <a:rPr lang="zh-CN" altLang="en-US" dirty="0"/>
              <a:t>，将变量</a:t>
            </a:r>
            <a:r>
              <a:rPr lang="en-US" altLang="zh-CN" dirty="0"/>
              <a:t>c</a:t>
            </a:r>
            <a:r>
              <a:rPr lang="zh-CN" altLang="en-US" dirty="0"/>
              <a:t>的值赋值给变量</a:t>
            </a:r>
            <a:r>
              <a:rPr lang="en-US" altLang="zh-CN" dirty="0"/>
              <a:t>a</a:t>
            </a:r>
            <a:endParaRPr lang="zh-CN" altLang="en-US" dirty="0"/>
          </a:p>
        </p:txBody>
      </p:sp>
      <p:sp>
        <p:nvSpPr>
          <p:cNvPr id="4" name="文本框 3"/>
          <p:cNvSpPr txBox="1"/>
          <p:nvPr/>
        </p:nvSpPr>
        <p:spPr>
          <a:xfrm>
            <a:off x="7164288" y="3131631"/>
            <a:ext cx="362600" cy="400110"/>
          </a:xfrm>
          <a:prstGeom prst="rect">
            <a:avLst/>
          </a:prstGeom>
          <a:noFill/>
        </p:spPr>
        <p:txBody>
          <a:bodyPr wrap="none" rtlCol="0">
            <a:spAutoFit/>
          </a:bodyPr>
          <a:lstStyle/>
          <a:p>
            <a:r>
              <a:rPr lang="en-US" altLang="zh-CN" sz="2000" b="1" dirty="0">
                <a:solidFill>
                  <a:srgbClr val="FF0000"/>
                </a:solidFill>
              </a:rPr>
              <a:t>C</a:t>
            </a:r>
            <a:endParaRPr lang="zh-CN" altLang="en-US" sz="2000" b="1" dirty="0">
              <a:solidFill>
                <a:srgbClr val="FF0000"/>
              </a:solidFill>
            </a:endParaRPr>
          </a:p>
        </p:txBody>
      </p:sp>
    </p:spTree>
    <p:extLst>
      <p:ext uri="{BB962C8B-B14F-4D97-AF65-F5344CB8AC3E}">
        <p14:creationId xmlns:p14="http://schemas.microsoft.com/office/powerpoint/2010/main" val="2119376318"/>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练习</a:t>
            </a:r>
          </a:p>
        </p:txBody>
      </p:sp>
      <p:sp>
        <p:nvSpPr>
          <p:cNvPr id="2" name="内容占位符 1"/>
          <p:cNvSpPr>
            <a:spLocks noGrp="1"/>
          </p:cNvSpPr>
          <p:nvPr>
            <p:ph idx="1"/>
          </p:nvPr>
        </p:nvSpPr>
        <p:spPr/>
        <p:txBody>
          <a:bodyPr/>
          <a:lstStyle/>
          <a:p>
            <a:r>
              <a:rPr lang="en-US" altLang="zh-CN" dirty="0"/>
              <a:t>3</a:t>
            </a:r>
            <a:r>
              <a:rPr lang="zh-CN" altLang="en-US" dirty="0"/>
              <a:t>．对引用的访问也就是对被引用的变量的访问。（   ）</a:t>
            </a:r>
            <a:br>
              <a:rPr lang="zh-CN" altLang="en-US" dirty="0"/>
            </a:br>
            <a:endParaRPr lang="en-US" altLang="zh-CN" dirty="0"/>
          </a:p>
          <a:p>
            <a:pPr marL="603250" lvl="2" indent="0">
              <a:buNone/>
            </a:pPr>
            <a:r>
              <a:rPr lang="en-US" altLang="zh-CN" sz="2800" dirty="0"/>
              <a:t>A</a:t>
            </a:r>
            <a:r>
              <a:rPr lang="zh-CN" altLang="en-US" sz="2800" dirty="0"/>
              <a:t>。正确</a:t>
            </a:r>
            <a:endParaRPr lang="en-US" altLang="zh-CN" sz="2800" dirty="0"/>
          </a:p>
          <a:p>
            <a:pPr marL="603250" lvl="2" indent="0">
              <a:buNone/>
            </a:pPr>
            <a:r>
              <a:rPr lang="en-US" altLang="zh-CN" sz="2800" dirty="0"/>
              <a:t>B</a:t>
            </a:r>
            <a:r>
              <a:rPr lang="zh-CN" altLang="en-US" sz="2800" dirty="0"/>
              <a:t>。错误</a:t>
            </a:r>
            <a:endParaRPr lang="en-US" altLang="zh-CN" sz="2800" dirty="0"/>
          </a:p>
        </p:txBody>
      </p:sp>
      <p:sp>
        <p:nvSpPr>
          <p:cNvPr id="4" name="文本框 3"/>
          <p:cNvSpPr txBox="1"/>
          <p:nvPr/>
        </p:nvSpPr>
        <p:spPr>
          <a:xfrm>
            <a:off x="1259632" y="1772816"/>
            <a:ext cx="362600" cy="400110"/>
          </a:xfrm>
          <a:prstGeom prst="rect">
            <a:avLst/>
          </a:prstGeom>
          <a:noFill/>
        </p:spPr>
        <p:txBody>
          <a:bodyPr wrap="none" rtlCol="0">
            <a:spAutoFit/>
          </a:bodyPr>
          <a:lstStyle/>
          <a:p>
            <a:r>
              <a:rPr lang="en-US" altLang="zh-CN" sz="2000" b="1" dirty="0">
                <a:solidFill>
                  <a:srgbClr val="FF0000"/>
                </a:solidFill>
              </a:rPr>
              <a:t>A</a:t>
            </a:r>
            <a:endParaRPr lang="zh-CN" altLang="en-US" sz="2000" b="1" dirty="0">
              <a:solidFill>
                <a:srgbClr val="FF0000"/>
              </a:solidFill>
            </a:endParaRPr>
          </a:p>
        </p:txBody>
      </p:sp>
    </p:spTree>
    <p:extLst>
      <p:ext uri="{BB962C8B-B14F-4D97-AF65-F5344CB8AC3E}">
        <p14:creationId xmlns:p14="http://schemas.microsoft.com/office/powerpoint/2010/main" val="236087743"/>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2.</a:t>
            </a:r>
            <a:r>
              <a:rPr lang="zh-CN" altLang="en-US" sz="4000" dirty="0"/>
              <a:t>引用的操作</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latin typeface="+mn-ea"/>
              </a:rPr>
              <a:t>引用要注意的地方</a:t>
            </a:r>
            <a:endParaRPr lang="en-US" altLang="zh-CN" dirty="0">
              <a:latin typeface="+mn-ea"/>
            </a:endParaRPr>
          </a:p>
          <a:p>
            <a:pPr lvl="1"/>
            <a:r>
              <a:rPr lang="zh-CN" altLang="en-US" dirty="0"/>
              <a:t>引用运算符与地址符使用的符号相同，尽管它们显然是彼此相关的，但它们却不一样，引用运算符只在声明时使用，它放在类型名后面。</a:t>
            </a:r>
          </a:p>
          <a:p>
            <a:pPr algn="just" eaLnBrk="1" hangingPunct="1">
              <a:buFont typeface="Wingdings 2" pitchFamily="18" charset="2"/>
              <a:buNone/>
            </a:pPr>
            <a:r>
              <a:rPr lang="zh-CN" altLang="en-US" dirty="0"/>
              <a:t>    </a:t>
            </a:r>
            <a:r>
              <a:rPr lang="zh-CN" altLang="en-US" sz="2000" dirty="0"/>
              <a:t>例如：</a:t>
            </a:r>
            <a:r>
              <a:rPr lang="en-US" altLang="zh-CN" sz="2000" dirty="0" err="1">
                <a:solidFill>
                  <a:srgbClr val="0000FF"/>
                </a:solidFill>
              </a:rPr>
              <a:t>int</a:t>
            </a:r>
            <a:r>
              <a:rPr lang="en-US" altLang="zh-CN" sz="2000" dirty="0">
                <a:solidFill>
                  <a:srgbClr val="0000FF"/>
                </a:solidFill>
              </a:rPr>
              <a:t>  &amp; </a:t>
            </a:r>
            <a:r>
              <a:rPr lang="en-US" altLang="zh-CN" sz="2000" dirty="0" err="1">
                <a:solidFill>
                  <a:srgbClr val="0000FF"/>
                </a:solidFill>
              </a:rPr>
              <a:t>ri</a:t>
            </a:r>
            <a:r>
              <a:rPr lang="en-US" altLang="zh-CN" sz="2000" dirty="0">
                <a:solidFill>
                  <a:srgbClr val="0000FF"/>
                </a:solidFill>
              </a:rPr>
              <a:t> = </a:t>
            </a:r>
            <a:r>
              <a:rPr lang="en-US" altLang="zh-CN" sz="2000" dirty="0" err="1">
                <a:solidFill>
                  <a:srgbClr val="0000FF"/>
                </a:solidFill>
              </a:rPr>
              <a:t>i</a:t>
            </a:r>
            <a:r>
              <a:rPr lang="en-US" altLang="zh-CN" sz="2000" dirty="0">
                <a:solidFill>
                  <a:srgbClr val="0000FF"/>
                </a:solidFill>
              </a:rPr>
              <a:t> </a:t>
            </a:r>
            <a:r>
              <a:rPr lang="zh-CN" altLang="en-US" sz="2000" dirty="0">
                <a:solidFill>
                  <a:srgbClr val="0000FF"/>
                </a:solidFill>
              </a:rPr>
              <a:t>；</a:t>
            </a:r>
          </a:p>
          <a:p>
            <a:pPr algn="just" eaLnBrk="1" hangingPunct="1">
              <a:buFont typeface="Wingdings 2" pitchFamily="18" charset="2"/>
              <a:buNone/>
            </a:pPr>
            <a:r>
              <a:rPr lang="zh-CN" altLang="en-US" sz="2000" dirty="0"/>
              <a:t>     其它的</a:t>
            </a:r>
            <a:r>
              <a:rPr lang="en-US" altLang="zh-CN" sz="2000" dirty="0">
                <a:latin typeface="Courier New" pitchFamily="49" charset="0"/>
              </a:rPr>
              <a:t>”</a:t>
            </a:r>
            <a:r>
              <a:rPr lang="en-US" altLang="zh-CN" sz="2000" dirty="0">
                <a:solidFill>
                  <a:srgbClr val="FF0000"/>
                </a:solidFill>
              </a:rPr>
              <a:t>&amp;</a:t>
            </a:r>
            <a:r>
              <a:rPr lang="en-US" altLang="zh-CN" sz="2000" dirty="0">
                <a:latin typeface="Courier New" pitchFamily="49" charset="0"/>
              </a:rPr>
              <a:t>”</a:t>
            </a:r>
            <a:r>
              <a:rPr lang="zh-CN" altLang="en-US" sz="2000" dirty="0"/>
              <a:t>的使用都是地址操作符，</a:t>
            </a:r>
            <a:endParaRPr lang="en-US" altLang="zh-CN" sz="2000" dirty="0"/>
          </a:p>
          <a:p>
            <a:pPr algn="just" eaLnBrk="1" hangingPunct="1">
              <a:buFont typeface="Wingdings 2" pitchFamily="18" charset="2"/>
              <a:buNone/>
            </a:pPr>
            <a:r>
              <a:rPr lang="zh-CN" altLang="en-US" sz="2000" dirty="0"/>
              <a:t>     例如</a:t>
            </a:r>
            <a:r>
              <a:rPr lang="en-US" altLang="zh-CN" sz="2000" dirty="0"/>
              <a:t>: </a:t>
            </a:r>
            <a:r>
              <a:rPr lang="en-US" altLang="zh-CN" sz="2000" dirty="0">
                <a:solidFill>
                  <a:srgbClr val="FFFF00"/>
                </a:solidFill>
              </a:rPr>
              <a:t>      </a:t>
            </a:r>
            <a:r>
              <a:rPr lang="en-US" altLang="zh-CN" sz="2000" dirty="0" err="1">
                <a:solidFill>
                  <a:srgbClr val="0000FF"/>
                </a:solidFill>
              </a:rPr>
              <a:t>int</a:t>
            </a:r>
            <a:r>
              <a:rPr lang="en-US" altLang="zh-CN" sz="2000" dirty="0">
                <a:solidFill>
                  <a:srgbClr val="0000FF"/>
                </a:solidFill>
              </a:rPr>
              <a:t> * </a:t>
            </a:r>
            <a:r>
              <a:rPr lang="en-US" altLang="zh-CN" sz="2000" dirty="0" err="1">
                <a:solidFill>
                  <a:srgbClr val="0000FF"/>
                </a:solidFill>
              </a:rPr>
              <a:t>ip</a:t>
            </a:r>
            <a:r>
              <a:rPr lang="en-US" altLang="zh-CN" sz="2000" dirty="0">
                <a:solidFill>
                  <a:srgbClr val="0000FF"/>
                </a:solidFill>
              </a:rPr>
              <a:t> = &amp;</a:t>
            </a:r>
            <a:r>
              <a:rPr lang="en-US" altLang="zh-CN" sz="2000" dirty="0" err="1">
                <a:solidFill>
                  <a:srgbClr val="0000FF"/>
                </a:solidFill>
              </a:rPr>
              <a:t>i</a:t>
            </a:r>
            <a:r>
              <a:rPr lang="en-US" altLang="zh-CN" sz="2000" dirty="0">
                <a:solidFill>
                  <a:srgbClr val="0000FF"/>
                </a:solidFill>
              </a:rPr>
              <a:t>;  </a:t>
            </a:r>
          </a:p>
          <a:p>
            <a:pPr algn="just" eaLnBrk="1" hangingPunct="1">
              <a:buFont typeface="Wingdings 2" pitchFamily="18" charset="2"/>
              <a:buNone/>
            </a:pPr>
            <a:r>
              <a:rPr lang="en-US" altLang="zh-CN" sz="2000" dirty="0">
                <a:solidFill>
                  <a:srgbClr val="0000FF"/>
                </a:solidFill>
              </a:rPr>
              <a:t>                </a:t>
            </a:r>
            <a:r>
              <a:rPr lang="zh-CN" altLang="en-US" sz="2000" dirty="0">
                <a:solidFill>
                  <a:srgbClr val="0000FF"/>
                </a:solidFill>
              </a:rPr>
              <a:t>   </a:t>
            </a:r>
            <a:r>
              <a:rPr lang="en-US" altLang="zh-CN" sz="2000" dirty="0" err="1">
                <a:solidFill>
                  <a:srgbClr val="0000FF"/>
                </a:solidFill>
              </a:rPr>
              <a:t>cout</a:t>
            </a:r>
            <a:r>
              <a:rPr lang="en-US" altLang="zh-CN" sz="2000" dirty="0">
                <a:solidFill>
                  <a:srgbClr val="0000FF"/>
                </a:solidFill>
              </a:rPr>
              <a:t>&lt;&lt;&amp;</a:t>
            </a:r>
            <a:r>
              <a:rPr lang="en-US" altLang="zh-CN" sz="2000" dirty="0" err="1">
                <a:solidFill>
                  <a:srgbClr val="0000FF"/>
                </a:solidFill>
              </a:rPr>
              <a:t>ip</a:t>
            </a:r>
            <a:r>
              <a:rPr lang="en-US" altLang="zh-CN" sz="2000" dirty="0">
                <a:solidFill>
                  <a:srgbClr val="0000FF"/>
                </a:solidFill>
              </a:rPr>
              <a:t>;</a:t>
            </a:r>
          </a:p>
          <a:p>
            <a:pPr eaLnBrk="1" hangingPunct="1">
              <a:buNone/>
            </a:pPr>
            <a:endParaRPr lang="zh-CN" altLang="en-US" dirty="0"/>
          </a:p>
          <a:p>
            <a:pPr eaLnBrk="1" hangingPunct="1"/>
            <a:endParaRPr lang="zh-CN" altLang="en-US" dirty="0">
              <a:solidFill>
                <a:srgbClr val="FF00FF"/>
              </a:solidFill>
            </a:endParaRPr>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15</a:t>
            </a:fld>
            <a:endParaRPr lang="zh-CN" altLang="en-US" dirty="0"/>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wipe(left)">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wipe(left)">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wipe(left)">
                                      <p:cBhvr>
                                        <p:cTn id="30"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2.</a:t>
            </a:r>
            <a:r>
              <a:rPr lang="zh-CN" altLang="en-US" sz="4000" dirty="0"/>
              <a:t>引用的操作</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latin typeface="+mn-ea"/>
              </a:rPr>
              <a:t>引用要注意的地方</a:t>
            </a:r>
            <a:endParaRPr lang="en-US" altLang="zh-CN" dirty="0">
              <a:latin typeface="+mn-ea"/>
            </a:endParaRPr>
          </a:p>
          <a:p>
            <a:pPr lvl="1"/>
            <a:r>
              <a:rPr lang="zh-CN" altLang="en-US" sz="2000" dirty="0"/>
              <a:t>与指针类似</a:t>
            </a:r>
            <a:r>
              <a:rPr lang="en-US" altLang="zh-CN" sz="2000" dirty="0"/>
              <a:t>,</a:t>
            </a:r>
            <a:r>
              <a:rPr lang="zh-CN" altLang="en-US" sz="2000" dirty="0"/>
              <a:t>下面三种声明引用的方法都是合法的</a:t>
            </a:r>
            <a:r>
              <a:rPr lang="en-US" altLang="zh-CN" sz="2000" dirty="0"/>
              <a:t>:</a:t>
            </a:r>
          </a:p>
          <a:p>
            <a:pPr algn="just" eaLnBrk="1" hangingPunct="1">
              <a:buFont typeface="Wingdings 2" pitchFamily="18" charset="2"/>
              <a:buNone/>
            </a:pPr>
            <a:r>
              <a:rPr lang="en-US" altLang="zh-CN" sz="2000" dirty="0"/>
              <a:t>                    </a:t>
            </a:r>
            <a:r>
              <a:rPr lang="en-US" altLang="zh-CN" sz="2000" dirty="0" err="1"/>
              <a:t>int</a:t>
            </a:r>
            <a:r>
              <a:rPr lang="en-US" altLang="zh-CN" sz="2000" dirty="0"/>
              <a:t>&amp;     </a:t>
            </a:r>
            <a:r>
              <a:rPr lang="en-US" altLang="zh-CN" sz="2000" dirty="0" err="1"/>
              <a:t>ri</a:t>
            </a:r>
            <a:r>
              <a:rPr lang="en-US" altLang="zh-CN" sz="2000" dirty="0"/>
              <a:t> ;</a:t>
            </a:r>
          </a:p>
          <a:p>
            <a:pPr algn="just" eaLnBrk="1" hangingPunct="1">
              <a:buFont typeface="Wingdings 2" pitchFamily="18" charset="2"/>
              <a:buNone/>
            </a:pPr>
            <a:r>
              <a:rPr lang="en-US" altLang="zh-CN" sz="2000" dirty="0"/>
              <a:t>                    </a:t>
            </a:r>
            <a:r>
              <a:rPr lang="en-US" altLang="zh-CN" sz="2000" dirty="0" err="1"/>
              <a:t>int</a:t>
            </a:r>
            <a:r>
              <a:rPr lang="en-US" altLang="zh-CN" sz="2000" dirty="0"/>
              <a:t>     &amp;</a:t>
            </a:r>
            <a:r>
              <a:rPr lang="en-US" altLang="zh-CN" sz="2000" dirty="0" err="1"/>
              <a:t>ri</a:t>
            </a:r>
            <a:r>
              <a:rPr lang="en-US" altLang="zh-CN" sz="2000" dirty="0"/>
              <a:t> ;</a:t>
            </a:r>
          </a:p>
          <a:p>
            <a:pPr algn="just" eaLnBrk="1" hangingPunct="1">
              <a:buFont typeface="Wingdings 2" pitchFamily="18" charset="2"/>
              <a:buNone/>
            </a:pPr>
            <a:r>
              <a:rPr lang="en-US" altLang="zh-CN" sz="2000" dirty="0"/>
              <a:t>                    </a:t>
            </a:r>
            <a:r>
              <a:rPr lang="en-US" altLang="zh-CN" sz="2000" dirty="0" err="1"/>
              <a:t>int</a:t>
            </a:r>
            <a:r>
              <a:rPr lang="en-US" altLang="zh-CN" sz="2000" dirty="0"/>
              <a:t>  &amp;   </a:t>
            </a:r>
            <a:r>
              <a:rPr lang="en-US" altLang="zh-CN" sz="2000" dirty="0" err="1"/>
              <a:t>ri</a:t>
            </a:r>
            <a:r>
              <a:rPr lang="en-US" altLang="zh-CN" sz="2000" dirty="0"/>
              <a:t> ;</a:t>
            </a:r>
          </a:p>
          <a:p>
            <a:pPr lvl="1"/>
            <a:r>
              <a:rPr lang="zh-CN" altLang="en-US" sz="2000" dirty="0"/>
              <a:t>下面语句包含一个引用的声明和一个变量的定义</a:t>
            </a:r>
            <a:r>
              <a:rPr lang="en-US" altLang="zh-CN" sz="2000" dirty="0"/>
              <a:t>:</a:t>
            </a:r>
          </a:p>
          <a:p>
            <a:pPr algn="just" eaLnBrk="1" hangingPunct="1">
              <a:buFont typeface="Wingdings 2" pitchFamily="18" charset="2"/>
              <a:buNone/>
            </a:pPr>
            <a:r>
              <a:rPr lang="en-US" altLang="zh-CN" sz="2000" i="1" dirty="0">
                <a:solidFill>
                  <a:srgbClr val="FFFF00"/>
                </a:solidFill>
              </a:rPr>
              <a:t>          </a:t>
            </a:r>
            <a:r>
              <a:rPr lang="en-US" altLang="zh-CN" sz="2000" dirty="0" err="1"/>
              <a:t>int</a:t>
            </a:r>
            <a:r>
              <a:rPr lang="en-US" altLang="zh-CN" sz="2000" dirty="0"/>
              <a:t> &amp; </a:t>
            </a:r>
            <a:r>
              <a:rPr lang="en-US" altLang="zh-CN" sz="2000" dirty="0" err="1"/>
              <a:t>ri</a:t>
            </a:r>
            <a:r>
              <a:rPr lang="en-US" altLang="zh-CN" sz="2000" dirty="0"/>
              <a:t>  , b ;   </a:t>
            </a:r>
            <a:r>
              <a:rPr lang="en-US" altLang="zh-CN" sz="2000" dirty="0">
                <a:latin typeface="隶书" pitchFamily="49" charset="-122"/>
                <a:ea typeface="隶书" pitchFamily="49" charset="-122"/>
              </a:rPr>
              <a:t>//</a:t>
            </a:r>
            <a:r>
              <a:rPr lang="zh-CN" altLang="en-US" sz="2000" dirty="0">
                <a:latin typeface="隶书" pitchFamily="49" charset="-122"/>
                <a:ea typeface="隶书" pitchFamily="49" charset="-122"/>
              </a:rPr>
              <a:t>会误解为声明了两个引用</a:t>
            </a:r>
          </a:p>
          <a:p>
            <a:pPr lvl="1"/>
            <a:r>
              <a:rPr lang="zh-CN" altLang="en-US" dirty="0"/>
              <a:t>为了提高可读性</a:t>
            </a:r>
            <a:r>
              <a:rPr lang="en-US" altLang="zh-CN" dirty="0"/>
              <a:t>,</a:t>
            </a:r>
            <a:r>
              <a:rPr lang="zh-CN" altLang="en-US" dirty="0">
                <a:solidFill>
                  <a:srgbClr val="FF33CC"/>
                </a:solidFill>
              </a:rPr>
              <a:t>不应在同一行上同时声明引用、指针和变量。</a:t>
            </a: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16</a:t>
            </a:fld>
            <a:endParaRPr lang="zh-CN" altLang="en-US" dirty="0"/>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wipe(left)">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wipe(left)">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wipe(left)">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wipe(left)">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wipe(left)">
                                      <p:cBhvr>
                                        <p:cTn id="4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2.</a:t>
            </a:r>
            <a:r>
              <a:rPr lang="zh-CN" altLang="en-US" sz="4000" dirty="0"/>
              <a:t>引用的操作</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t>引用与指针的区别</a:t>
            </a:r>
            <a:endParaRPr lang="en-US" altLang="zh-CN" dirty="0">
              <a:latin typeface="+mn-ea"/>
            </a:endParaRPr>
          </a:p>
          <a:p>
            <a:pPr lvl="1"/>
            <a:r>
              <a:rPr lang="zh-CN" altLang="en-US" dirty="0"/>
              <a:t>通过引用和指针，都可以操作它们所指向的目标对象，但是它们在使用上</a:t>
            </a:r>
            <a:r>
              <a:rPr lang="zh-CN" altLang="en-US" dirty="0">
                <a:solidFill>
                  <a:srgbClr val="FF0000"/>
                </a:solidFill>
              </a:rPr>
              <a:t>有很大的差别</a:t>
            </a:r>
            <a:r>
              <a:rPr lang="zh-CN" altLang="en-US" dirty="0"/>
              <a:t>。这种差别主要体现在：</a:t>
            </a:r>
            <a:endParaRPr lang="en-US" altLang="zh-CN" dirty="0"/>
          </a:p>
          <a:p>
            <a:pPr lvl="1"/>
            <a:r>
              <a:rPr lang="zh-CN" altLang="en-US" dirty="0">
                <a:solidFill>
                  <a:srgbClr val="FF0000"/>
                </a:solidFill>
              </a:rPr>
              <a:t>指针是个变量</a:t>
            </a:r>
            <a:r>
              <a:rPr lang="zh-CN" altLang="en-US" dirty="0"/>
              <a:t>，可以在程序中改变指针所指向的目标；</a:t>
            </a:r>
            <a:endParaRPr lang="en-US" altLang="zh-CN" dirty="0"/>
          </a:p>
          <a:p>
            <a:pPr lvl="1"/>
            <a:r>
              <a:rPr lang="zh-CN" altLang="en-US" dirty="0"/>
              <a:t>而引用是一个声明，</a:t>
            </a:r>
            <a:r>
              <a:rPr lang="zh-CN" altLang="en-US" dirty="0">
                <a:solidFill>
                  <a:srgbClr val="FF0000"/>
                </a:solidFill>
              </a:rPr>
              <a:t>引用不是值，不占内存空间</a:t>
            </a:r>
            <a:r>
              <a:rPr lang="zh-CN" altLang="en-US" dirty="0"/>
              <a:t>，在声明引用时必须给它初始化，并且引用在初始化后，不可以再关联其它的目标对象。</a:t>
            </a:r>
          </a:p>
          <a:p>
            <a:pPr algn="just" eaLnBrk="1" hangingPunct="1">
              <a:buFont typeface="Wingdings 2" pitchFamily="18" charset="2"/>
              <a:buNone/>
            </a:pPr>
            <a:r>
              <a:rPr lang="en-US" altLang="zh-CN" sz="2000" dirty="0"/>
              <a:t>      </a:t>
            </a: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17</a:t>
            </a:fld>
            <a:endParaRPr lang="zh-CN" altLang="en-US" dirty="0"/>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left)">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wipe(left)">
                                      <p:cBhvr>
                                        <p:cTn id="1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练习</a:t>
            </a:r>
          </a:p>
        </p:txBody>
      </p:sp>
      <p:sp>
        <p:nvSpPr>
          <p:cNvPr id="2" name="内容占位符 1"/>
          <p:cNvSpPr>
            <a:spLocks noGrp="1"/>
          </p:cNvSpPr>
          <p:nvPr>
            <p:ph idx="1"/>
          </p:nvPr>
        </p:nvSpPr>
        <p:spPr/>
        <p:txBody>
          <a:bodyPr/>
          <a:lstStyle/>
          <a:p>
            <a:pPr marL="109537" indent="0">
              <a:buNone/>
            </a:pPr>
            <a:r>
              <a:rPr lang="en-US" altLang="zh-CN" dirty="0"/>
              <a:t>1</a:t>
            </a:r>
            <a:r>
              <a:rPr lang="zh-CN" altLang="en-US" dirty="0"/>
              <a:t>．下列关于引用的描述中，错误的是  （       ）</a:t>
            </a:r>
            <a:r>
              <a:rPr lang="en-US" altLang="zh-CN" dirty="0"/>
              <a:t>    </a:t>
            </a:r>
            <a:r>
              <a:rPr lang="zh-CN" altLang="en-US" dirty="0"/>
              <a:t>。</a:t>
            </a:r>
            <a:endParaRPr lang="en-US" altLang="zh-CN" dirty="0"/>
          </a:p>
          <a:p>
            <a:pPr marL="365125" lvl="1" indent="0">
              <a:buNone/>
            </a:pPr>
            <a:br>
              <a:rPr lang="zh-CN" altLang="en-US" dirty="0"/>
            </a:br>
            <a:r>
              <a:rPr lang="en-US" altLang="zh-CN" sz="2400" dirty="0"/>
              <a:t>A</a:t>
            </a:r>
            <a:r>
              <a:rPr lang="zh-CN" altLang="en-US" sz="2400" dirty="0"/>
              <a:t>．引用是某种变量的别名             </a:t>
            </a:r>
            <a:endParaRPr lang="en-US" altLang="zh-CN" sz="2400" dirty="0"/>
          </a:p>
          <a:p>
            <a:pPr marL="365125" lvl="1" indent="0">
              <a:buNone/>
            </a:pPr>
            <a:r>
              <a:rPr lang="en-US" altLang="zh-CN" sz="2400" dirty="0"/>
              <a:t>B. </a:t>
            </a:r>
            <a:r>
              <a:rPr lang="zh-CN" altLang="en-US" sz="2400" dirty="0"/>
              <a:t> 引用是一种特殊的变量</a:t>
            </a:r>
            <a:br>
              <a:rPr lang="zh-CN" altLang="en-US" sz="2400" dirty="0"/>
            </a:br>
            <a:r>
              <a:rPr lang="en-US" altLang="zh-CN" sz="2400" dirty="0"/>
              <a:t>C</a:t>
            </a:r>
            <a:r>
              <a:rPr lang="zh-CN" altLang="en-US" sz="2400" dirty="0"/>
              <a:t>．引用的值随着被它引用的变量值的改变而改变 </a:t>
            </a:r>
            <a:br>
              <a:rPr lang="zh-CN" altLang="en-US" sz="2400" dirty="0"/>
            </a:br>
            <a:r>
              <a:rPr lang="en-US" altLang="zh-CN" sz="2400" dirty="0"/>
              <a:t>D</a:t>
            </a:r>
            <a:r>
              <a:rPr lang="zh-CN" altLang="en-US" sz="2400" dirty="0"/>
              <a:t>．引用不能再被引用</a:t>
            </a:r>
          </a:p>
        </p:txBody>
      </p:sp>
      <p:sp>
        <p:nvSpPr>
          <p:cNvPr id="4" name="矩形 3"/>
          <p:cNvSpPr/>
          <p:nvPr/>
        </p:nvSpPr>
        <p:spPr>
          <a:xfrm>
            <a:off x="7236296" y="1268760"/>
            <a:ext cx="432048" cy="461665"/>
          </a:xfrm>
          <a:prstGeom prst="rect">
            <a:avLst/>
          </a:prstGeom>
        </p:spPr>
        <p:txBody>
          <a:bodyPr wrap="square">
            <a:spAutoFit/>
          </a:bodyPr>
          <a:lstStyle/>
          <a:p>
            <a:r>
              <a:rPr lang="en-US" altLang="zh-CN" sz="2400" dirty="0">
                <a:solidFill>
                  <a:srgbClr val="FF0000"/>
                </a:solidFill>
              </a:rPr>
              <a:t>B</a:t>
            </a:r>
            <a:endParaRPr lang="zh-CN" altLang="en-US" sz="2400" dirty="0">
              <a:solidFill>
                <a:srgbClr val="FF0000"/>
              </a:solidFill>
            </a:endParaRPr>
          </a:p>
        </p:txBody>
      </p:sp>
    </p:spTree>
    <p:extLst>
      <p:ext uri="{BB962C8B-B14F-4D97-AF65-F5344CB8AC3E}">
        <p14:creationId xmlns:p14="http://schemas.microsoft.com/office/powerpoint/2010/main" val="1974664193"/>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练习</a:t>
            </a:r>
          </a:p>
        </p:txBody>
      </p:sp>
      <p:sp>
        <p:nvSpPr>
          <p:cNvPr id="2" name="内容占位符 1"/>
          <p:cNvSpPr>
            <a:spLocks noGrp="1"/>
          </p:cNvSpPr>
          <p:nvPr>
            <p:ph idx="1"/>
          </p:nvPr>
        </p:nvSpPr>
        <p:spPr/>
        <p:txBody>
          <a:bodyPr/>
          <a:lstStyle/>
          <a:p>
            <a:pPr marL="109537" indent="0">
              <a:buNone/>
            </a:pPr>
            <a:r>
              <a:rPr lang="en-US" altLang="zh-CN" dirty="0"/>
              <a:t>2</a:t>
            </a:r>
            <a:r>
              <a:rPr lang="zh-CN" altLang="en-US" dirty="0"/>
              <a:t>．下列关于引用和指针的描述中，错误的是（</a:t>
            </a:r>
            <a:r>
              <a:rPr lang="en-US" altLang="zh-CN" dirty="0"/>
              <a:t>     </a:t>
            </a:r>
            <a:r>
              <a:rPr lang="zh-CN" altLang="en-US" dirty="0"/>
              <a:t>）。</a:t>
            </a:r>
            <a:br>
              <a:rPr lang="zh-CN" altLang="en-US" dirty="0"/>
            </a:br>
            <a:endParaRPr lang="en-US" altLang="zh-CN" dirty="0"/>
          </a:p>
          <a:p>
            <a:pPr marL="365125" lvl="1" indent="0">
              <a:buNone/>
            </a:pPr>
            <a:r>
              <a:rPr lang="en-US" altLang="zh-CN" dirty="0"/>
              <a:t>A</a:t>
            </a:r>
            <a:r>
              <a:rPr lang="zh-CN" altLang="en-US" dirty="0"/>
              <a:t>．引用不是变量，指针是变量          </a:t>
            </a:r>
            <a:endParaRPr lang="en-US" altLang="zh-CN" dirty="0"/>
          </a:p>
          <a:p>
            <a:pPr marL="365125" lvl="1" indent="0">
              <a:buNone/>
            </a:pPr>
            <a:r>
              <a:rPr lang="en-US" altLang="zh-CN" dirty="0"/>
              <a:t>B. </a:t>
            </a:r>
            <a:r>
              <a:rPr lang="zh-CN" altLang="en-US" dirty="0"/>
              <a:t> 引用可作函数参数，指针也可以</a:t>
            </a:r>
            <a:br>
              <a:rPr lang="zh-CN" altLang="en-US" dirty="0"/>
            </a:br>
            <a:r>
              <a:rPr lang="en-US" altLang="zh-CN" dirty="0"/>
              <a:t>C</a:t>
            </a:r>
            <a:r>
              <a:rPr lang="zh-CN" altLang="en-US" dirty="0"/>
              <a:t>．引用可作函数返回值，指针也可以    </a:t>
            </a:r>
            <a:endParaRPr lang="en-US" altLang="zh-CN" dirty="0"/>
          </a:p>
          <a:p>
            <a:pPr marL="365125" lvl="1" indent="0">
              <a:buNone/>
            </a:pPr>
            <a:r>
              <a:rPr lang="en-US" altLang="zh-CN" dirty="0"/>
              <a:t>D. </a:t>
            </a:r>
            <a:r>
              <a:rPr lang="zh-CN" altLang="en-US" dirty="0"/>
              <a:t> 引用可作数组元素，指针也可以</a:t>
            </a:r>
          </a:p>
        </p:txBody>
      </p:sp>
      <p:sp>
        <p:nvSpPr>
          <p:cNvPr id="4" name="矩形 3"/>
          <p:cNvSpPr/>
          <p:nvPr/>
        </p:nvSpPr>
        <p:spPr>
          <a:xfrm>
            <a:off x="1115616" y="1772816"/>
            <a:ext cx="461732" cy="400110"/>
          </a:xfrm>
          <a:prstGeom prst="rect">
            <a:avLst/>
          </a:prstGeom>
        </p:spPr>
        <p:txBody>
          <a:bodyPr wrap="square">
            <a:spAutoFit/>
          </a:bodyPr>
          <a:lstStyle/>
          <a:p>
            <a:r>
              <a:rPr lang="en-US" altLang="zh-CN" sz="2000" dirty="0">
                <a:solidFill>
                  <a:srgbClr val="FF0000"/>
                </a:solidFill>
              </a:rPr>
              <a:t>D</a:t>
            </a:r>
            <a:endParaRPr lang="zh-CN" altLang="en-US" sz="2000" dirty="0">
              <a:solidFill>
                <a:srgbClr val="FF0000"/>
              </a:solidFill>
            </a:endParaRPr>
          </a:p>
        </p:txBody>
      </p:sp>
    </p:spTree>
    <p:extLst>
      <p:ext uri="{BB962C8B-B14F-4D97-AF65-F5344CB8AC3E}">
        <p14:creationId xmlns:p14="http://schemas.microsoft.com/office/powerpoint/2010/main" val="4271465741"/>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引子</a:t>
            </a:r>
          </a:p>
        </p:txBody>
      </p:sp>
      <p:sp>
        <p:nvSpPr>
          <p:cNvPr id="2" name="内容占位符 1"/>
          <p:cNvSpPr>
            <a:spLocks noGrp="1"/>
          </p:cNvSpPr>
          <p:nvPr>
            <p:ph idx="1"/>
          </p:nvPr>
        </p:nvSpPr>
        <p:spPr>
          <a:xfrm>
            <a:off x="457921" y="1268760"/>
            <a:ext cx="8229600" cy="4525963"/>
          </a:xfrm>
        </p:spPr>
        <p:txBody>
          <a:bodyPr/>
          <a:lstStyle/>
          <a:p>
            <a:r>
              <a:rPr lang="en-US" altLang="zh-CN" dirty="0"/>
              <a:t> </a:t>
            </a:r>
            <a:r>
              <a:rPr lang="zh-CN" altLang="en-US" dirty="0"/>
              <a:t>对于可真正完成两数交换的函数</a:t>
            </a:r>
            <a:r>
              <a:rPr lang="en-US" altLang="zh-CN" dirty="0"/>
              <a:t>swap</a:t>
            </a:r>
            <a:r>
              <a:rPr lang="zh-CN" altLang="en-US" dirty="0"/>
              <a:t>，函数头的写法是</a:t>
            </a:r>
            <a:endParaRPr lang="en-US" altLang="zh-CN" dirty="0"/>
          </a:p>
          <a:p>
            <a:pPr marL="109537" indent="0">
              <a:buNone/>
            </a:pPr>
            <a:r>
              <a:rPr lang="en-US" altLang="zh-CN" dirty="0"/>
              <a:t>     void swap (</a:t>
            </a:r>
            <a:r>
              <a:rPr lang="en-US" altLang="zh-CN" dirty="0" err="1"/>
              <a:t>int</a:t>
            </a:r>
            <a:r>
              <a:rPr lang="en-US" altLang="zh-CN" dirty="0"/>
              <a:t> </a:t>
            </a:r>
            <a:r>
              <a:rPr lang="zh-CN" altLang="en-US" dirty="0"/>
              <a:t>*</a:t>
            </a:r>
            <a:r>
              <a:rPr lang="en-US" altLang="zh-CN" dirty="0"/>
              <a:t>a</a:t>
            </a:r>
            <a:r>
              <a:rPr lang="zh-CN" altLang="en-US" dirty="0"/>
              <a:t>，</a:t>
            </a:r>
            <a:r>
              <a:rPr lang="en-US" altLang="zh-CN" dirty="0" err="1"/>
              <a:t>int</a:t>
            </a:r>
            <a:r>
              <a:rPr lang="en-US" altLang="zh-CN" dirty="0"/>
              <a:t> </a:t>
            </a:r>
            <a:r>
              <a:rPr lang="zh-CN" altLang="en-US" dirty="0"/>
              <a:t>*</a:t>
            </a:r>
            <a:r>
              <a:rPr lang="en-US" altLang="zh-CN" dirty="0"/>
              <a:t>b);</a:t>
            </a:r>
          </a:p>
          <a:p>
            <a:pPr marL="109537" indent="0">
              <a:buNone/>
            </a:pPr>
            <a:r>
              <a:rPr lang="en-US" altLang="zh-CN" dirty="0"/>
              <a:t>    </a:t>
            </a:r>
            <a:r>
              <a:rPr lang="zh-CN" altLang="en-US" dirty="0"/>
              <a:t>而在主函数来进行调用的时候，必须写成：</a:t>
            </a:r>
            <a:endParaRPr lang="en-US" altLang="zh-CN" dirty="0"/>
          </a:p>
          <a:p>
            <a:pPr marL="109537" indent="0">
              <a:buNone/>
            </a:pPr>
            <a:r>
              <a:rPr lang="en-US" altLang="zh-CN" dirty="0"/>
              <a:t>     </a:t>
            </a:r>
            <a:r>
              <a:rPr lang="en-US" altLang="zh-CN" dirty="0" err="1"/>
              <a:t>int</a:t>
            </a:r>
            <a:r>
              <a:rPr lang="en-US" altLang="zh-CN" dirty="0"/>
              <a:t>  </a:t>
            </a:r>
            <a:r>
              <a:rPr lang="en-US" altLang="zh-CN" dirty="0" err="1"/>
              <a:t>m,n</a:t>
            </a:r>
            <a:r>
              <a:rPr lang="en-US" altLang="zh-CN" dirty="0"/>
              <a:t>;</a:t>
            </a:r>
          </a:p>
          <a:p>
            <a:pPr marL="109537" indent="0">
              <a:buNone/>
            </a:pPr>
            <a:r>
              <a:rPr lang="en-US" altLang="zh-CN" dirty="0"/>
              <a:t>     swap(&amp;</a:t>
            </a:r>
            <a:r>
              <a:rPr lang="en-US" altLang="zh-CN" dirty="0" err="1"/>
              <a:t>m,&amp;n</a:t>
            </a:r>
            <a:r>
              <a:rPr lang="en-US" altLang="zh-CN" dirty="0"/>
              <a:t>);</a:t>
            </a:r>
          </a:p>
          <a:p>
            <a:pPr marL="109537" indent="0">
              <a:buNone/>
            </a:pPr>
            <a:r>
              <a:rPr lang="en-US" altLang="zh-CN" dirty="0"/>
              <a:t>     </a:t>
            </a:r>
            <a:r>
              <a:rPr lang="zh-CN" altLang="en-US" dirty="0"/>
              <a:t>似乎对函数的使用者，要求较高？而且看起来较繁琐。</a:t>
            </a:r>
            <a:endParaRPr lang="en-US" altLang="zh-CN" dirty="0"/>
          </a:p>
          <a:p>
            <a:pPr marL="109537" indent="0">
              <a:buNone/>
            </a:pPr>
            <a:r>
              <a:rPr lang="en-US" altLang="zh-CN" dirty="0"/>
              <a:t>     </a:t>
            </a:r>
            <a:r>
              <a:rPr lang="zh-CN" altLang="en-US" dirty="0"/>
              <a:t>能否，使用以下调用语句，来完成实参</a:t>
            </a:r>
            <a:r>
              <a:rPr lang="en-US" altLang="zh-CN" dirty="0"/>
              <a:t>m</a:t>
            </a:r>
            <a:r>
              <a:rPr lang="zh-CN" altLang="en-US" dirty="0"/>
              <a:t>和</a:t>
            </a:r>
            <a:r>
              <a:rPr lang="en-US" altLang="zh-CN" dirty="0"/>
              <a:t>n</a:t>
            </a:r>
            <a:r>
              <a:rPr lang="zh-CN" altLang="en-US" dirty="0"/>
              <a:t>的真正交换呢？</a:t>
            </a:r>
            <a:endParaRPr lang="en-US" altLang="zh-CN" dirty="0"/>
          </a:p>
          <a:p>
            <a:pPr marL="109537" indent="0">
              <a:buNone/>
            </a:pPr>
            <a:r>
              <a:rPr lang="en-US" altLang="zh-CN" dirty="0"/>
              <a:t>             </a:t>
            </a:r>
            <a:r>
              <a:rPr lang="en-US" altLang="zh-CN" dirty="0">
                <a:solidFill>
                  <a:srgbClr val="FF0000"/>
                </a:solidFill>
              </a:rPr>
              <a:t>swap(</a:t>
            </a:r>
            <a:r>
              <a:rPr lang="en-US" altLang="zh-CN" dirty="0" err="1">
                <a:solidFill>
                  <a:srgbClr val="FF0000"/>
                </a:solidFill>
              </a:rPr>
              <a:t>m,n</a:t>
            </a:r>
            <a:r>
              <a:rPr lang="en-US" altLang="zh-CN" dirty="0">
                <a:solidFill>
                  <a:srgbClr val="FF0000"/>
                </a:solidFill>
              </a:rPr>
              <a:t>);</a:t>
            </a:r>
          </a:p>
          <a:p>
            <a:pPr marL="109537" indent="0">
              <a:buNone/>
            </a:pPr>
            <a:endParaRPr lang="en-US" altLang="zh-CN" dirty="0"/>
          </a:p>
          <a:p>
            <a:pPr marL="109537" indent="0">
              <a:buNone/>
            </a:pPr>
            <a:endParaRPr lang="en-US" altLang="zh-CN" dirty="0"/>
          </a:p>
        </p:txBody>
      </p:sp>
    </p:spTree>
    <p:extLst>
      <p:ext uri="{BB962C8B-B14F-4D97-AF65-F5344CB8AC3E}">
        <p14:creationId xmlns:p14="http://schemas.microsoft.com/office/powerpoint/2010/main" val="633340374"/>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wipe(left)">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3.</a:t>
            </a:r>
            <a:r>
              <a:rPr lang="zh-CN" altLang="en-US" sz="4000" dirty="0"/>
              <a:t>引用的类型</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t>声明引用时，需要指定引用的数据类型，但是并不是所有的类型都可以被引用。</a:t>
            </a:r>
            <a:endParaRPr lang="en-US" altLang="zh-CN" dirty="0"/>
          </a:p>
          <a:p>
            <a:pPr lvl="1"/>
            <a:r>
              <a:rPr lang="zh-CN" altLang="en-US" dirty="0">
                <a:solidFill>
                  <a:srgbClr val="FF0000"/>
                </a:solidFill>
                <a:latin typeface="+mn-ea"/>
              </a:rPr>
              <a:t>不能对</a:t>
            </a:r>
            <a:r>
              <a:rPr lang="en-US" altLang="zh-CN" dirty="0">
                <a:solidFill>
                  <a:srgbClr val="FF0000"/>
                </a:solidFill>
                <a:latin typeface="+mn-ea"/>
              </a:rPr>
              <a:t>void</a:t>
            </a:r>
            <a:r>
              <a:rPr lang="zh-CN" altLang="en-US" dirty="0">
                <a:solidFill>
                  <a:srgbClr val="FF0000"/>
                </a:solidFill>
                <a:latin typeface="+mn-ea"/>
              </a:rPr>
              <a:t>进行引用</a:t>
            </a:r>
            <a:endParaRPr lang="zh-CN" altLang="en-US" dirty="0">
              <a:latin typeface="+mn-ea"/>
            </a:endParaRPr>
          </a:p>
          <a:p>
            <a:pPr eaLnBrk="1" fontAlgn="auto" hangingPunct="1">
              <a:spcAft>
                <a:spcPts val="0"/>
              </a:spcAft>
              <a:buFont typeface="Wingdings" pitchFamily="2" charset="2"/>
              <a:buNone/>
              <a:defRPr/>
            </a:pPr>
            <a:r>
              <a:rPr lang="zh-CN" altLang="en-US" dirty="0">
                <a:latin typeface="+mn-ea"/>
              </a:rPr>
              <a:t>		</a:t>
            </a:r>
            <a:r>
              <a:rPr lang="en-US" altLang="zh-CN" dirty="0">
                <a:latin typeface="+mn-ea"/>
              </a:rPr>
              <a:t>void &amp;</a:t>
            </a:r>
            <a:r>
              <a:rPr lang="en-US" altLang="zh-CN" dirty="0" err="1">
                <a:latin typeface="+mn-ea"/>
              </a:rPr>
              <a:t>ra</a:t>
            </a:r>
            <a:r>
              <a:rPr lang="en-US" altLang="zh-CN" dirty="0">
                <a:latin typeface="+mn-ea"/>
              </a:rPr>
              <a:t> = 3;    </a:t>
            </a:r>
            <a:r>
              <a:rPr lang="en-US" altLang="zh-CN" dirty="0">
                <a:solidFill>
                  <a:srgbClr val="FF0000"/>
                </a:solidFill>
                <a:latin typeface="+mn-ea"/>
              </a:rPr>
              <a:t>//error</a:t>
            </a:r>
          </a:p>
          <a:p>
            <a:pPr eaLnBrk="1" fontAlgn="auto" hangingPunct="1">
              <a:spcAft>
                <a:spcPts val="0"/>
              </a:spcAft>
              <a:buFont typeface="Wingdings" pitchFamily="2" charset="2"/>
              <a:buNone/>
              <a:defRPr/>
            </a:pPr>
            <a:r>
              <a:rPr lang="en-US" altLang="zh-CN" dirty="0">
                <a:latin typeface="+mn-ea"/>
              </a:rPr>
              <a:t>	     </a:t>
            </a:r>
            <a:r>
              <a:rPr lang="zh-CN" altLang="en-US" sz="2000" dirty="0">
                <a:latin typeface="+mn-ea"/>
              </a:rPr>
              <a:t>这是因为</a:t>
            </a:r>
            <a:r>
              <a:rPr lang="en-US" altLang="zh-CN" sz="2000" dirty="0">
                <a:latin typeface="+mn-ea"/>
              </a:rPr>
              <a:t>void</a:t>
            </a:r>
            <a:r>
              <a:rPr lang="zh-CN" altLang="en-US" sz="2000" dirty="0">
                <a:latin typeface="+mn-ea"/>
              </a:rPr>
              <a:t>只是在语法上相当于一个类型，但其本质上并不是一个类型，因为没有任何一个变量或者对象其类型是</a:t>
            </a:r>
            <a:r>
              <a:rPr lang="en-US" altLang="zh-CN" sz="2000" dirty="0">
                <a:latin typeface="+mn-ea"/>
              </a:rPr>
              <a:t>void</a:t>
            </a:r>
            <a:r>
              <a:rPr lang="zh-CN" altLang="en-US" sz="2000" dirty="0">
                <a:latin typeface="+mn-ea"/>
              </a:rPr>
              <a:t>的。</a:t>
            </a:r>
            <a:endParaRPr lang="zh-CN" altLang="en-US" dirty="0">
              <a:latin typeface="+mn-ea"/>
            </a:endParaRPr>
          </a:p>
          <a:p>
            <a:pPr lvl="1"/>
            <a:r>
              <a:rPr lang="zh-CN" altLang="en-US" dirty="0">
                <a:solidFill>
                  <a:srgbClr val="FF0000"/>
                </a:solidFill>
                <a:latin typeface="+mn-ea"/>
              </a:rPr>
              <a:t>不能对数组建立引用</a:t>
            </a:r>
            <a:endParaRPr lang="zh-CN" altLang="en-US" dirty="0">
              <a:latin typeface="+mn-ea"/>
            </a:endParaRPr>
          </a:p>
          <a:p>
            <a:pPr eaLnBrk="1" hangingPunct="1">
              <a:lnSpc>
                <a:spcPct val="110000"/>
              </a:lnSpc>
              <a:buFont typeface="Wingdings" pitchFamily="2" charset="2"/>
              <a:buNone/>
            </a:pPr>
            <a:r>
              <a:rPr lang="zh-CN" altLang="en-US" sz="2000" dirty="0">
                <a:latin typeface="+mn-ea"/>
              </a:rPr>
              <a:t>		</a:t>
            </a:r>
            <a:r>
              <a:rPr lang="en-US" altLang="zh-CN" sz="2000" dirty="0" err="1">
                <a:latin typeface="+mn-ea"/>
              </a:rPr>
              <a:t>int</a:t>
            </a:r>
            <a:r>
              <a:rPr lang="en-US" altLang="zh-CN" sz="2000" dirty="0">
                <a:latin typeface="+mn-ea"/>
              </a:rPr>
              <a:t> a[10];</a:t>
            </a:r>
          </a:p>
          <a:p>
            <a:pPr eaLnBrk="1" hangingPunct="1">
              <a:lnSpc>
                <a:spcPct val="110000"/>
              </a:lnSpc>
              <a:buFont typeface="Wingdings" pitchFamily="2" charset="2"/>
              <a:buNone/>
            </a:pPr>
            <a:r>
              <a:rPr lang="en-US" altLang="zh-CN" sz="2000" dirty="0">
                <a:latin typeface="+mn-ea"/>
              </a:rPr>
              <a:t>		</a:t>
            </a:r>
            <a:r>
              <a:rPr lang="en-US" altLang="zh-CN" sz="2000" dirty="0" err="1">
                <a:latin typeface="+mn-ea"/>
              </a:rPr>
              <a:t>int</a:t>
            </a:r>
            <a:r>
              <a:rPr lang="en-US" altLang="zh-CN" sz="2000" dirty="0">
                <a:latin typeface="+mn-ea"/>
              </a:rPr>
              <a:t> &amp;</a:t>
            </a:r>
            <a:r>
              <a:rPr lang="en-US" altLang="zh-CN" sz="2000" dirty="0" err="1">
                <a:latin typeface="+mn-ea"/>
              </a:rPr>
              <a:t>ra</a:t>
            </a:r>
            <a:r>
              <a:rPr lang="en-US" altLang="zh-CN" sz="2000" dirty="0">
                <a:latin typeface="+mn-ea"/>
              </a:rPr>
              <a:t> = a;      //error</a:t>
            </a:r>
          </a:p>
          <a:p>
            <a:pPr eaLnBrk="1" hangingPunct="1">
              <a:lnSpc>
                <a:spcPct val="110000"/>
              </a:lnSpc>
              <a:buFont typeface="Wingdings" pitchFamily="2" charset="2"/>
              <a:buNone/>
            </a:pPr>
            <a:r>
              <a:rPr lang="zh-CN" altLang="en-US" sz="2000" dirty="0">
                <a:latin typeface="+mn-ea"/>
              </a:rPr>
              <a:t>       因为数组名是数组空间的首地址，其本身并不是一个数据类型。</a:t>
            </a:r>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20</a:t>
            </a:fld>
            <a:endParaRPr lang="zh-CN" altLang="en-US" dirty="0"/>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wipe(left)">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3.</a:t>
            </a:r>
            <a:r>
              <a:rPr lang="zh-CN" altLang="en-US" sz="4000" dirty="0"/>
              <a:t>引用的类型</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t>不是所有的类型都可以被引用</a:t>
            </a:r>
            <a:endParaRPr lang="en-US" altLang="zh-CN" dirty="0"/>
          </a:p>
          <a:p>
            <a:pPr lvl="1"/>
            <a:r>
              <a:rPr lang="zh-CN" altLang="en-US" dirty="0">
                <a:solidFill>
                  <a:srgbClr val="FF0000"/>
                </a:solidFill>
              </a:rPr>
              <a:t>不能声明引用的引用</a:t>
            </a:r>
            <a:endParaRPr lang="en-US" altLang="zh-CN" dirty="0">
              <a:solidFill>
                <a:srgbClr val="FF0000"/>
              </a:solidFill>
            </a:endParaRPr>
          </a:p>
          <a:p>
            <a:pPr marL="630238" lvl="2" indent="0">
              <a:buNone/>
            </a:pPr>
            <a:r>
              <a:rPr lang="en-US" altLang="zh-CN" dirty="0" err="1"/>
              <a:t>int</a:t>
            </a:r>
            <a:r>
              <a:rPr lang="en-US" altLang="zh-CN" dirty="0"/>
              <a:t> a;</a:t>
            </a:r>
          </a:p>
          <a:p>
            <a:pPr marL="630238" lvl="2" indent="0">
              <a:buNone/>
            </a:pPr>
            <a:r>
              <a:rPr lang="en-US" altLang="zh-CN" dirty="0" err="1"/>
              <a:t>int</a:t>
            </a:r>
            <a:r>
              <a:rPr lang="en-US" altLang="zh-CN" dirty="0"/>
              <a:t> &amp; </a:t>
            </a:r>
            <a:r>
              <a:rPr lang="en-US" altLang="zh-CN" dirty="0" err="1"/>
              <a:t>ra</a:t>
            </a:r>
            <a:r>
              <a:rPr lang="en-US" altLang="zh-CN" dirty="0"/>
              <a:t>=a;</a:t>
            </a:r>
          </a:p>
          <a:p>
            <a:pPr marL="630238" lvl="2" indent="0">
              <a:buNone/>
            </a:pPr>
            <a:r>
              <a:rPr lang="en-US" altLang="zh-CN" dirty="0" err="1">
                <a:solidFill>
                  <a:srgbClr val="FF0000"/>
                </a:solidFill>
              </a:rPr>
              <a:t>int</a:t>
            </a:r>
            <a:r>
              <a:rPr lang="en-US" altLang="zh-CN" dirty="0">
                <a:solidFill>
                  <a:srgbClr val="FF0000"/>
                </a:solidFill>
              </a:rPr>
              <a:t> &amp; &amp;</a:t>
            </a:r>
            <a:r>
              <a:rPr lang="en-US" altLang="zh-CN" dirty="0" err="1">
                <a:solidFill>
                  <a:srgbClr val="FF0000"/>
                </a:solidFill>
              </a:rPr>
              <a:t>rb</a:t>
            </a:r>
            <a:r>
              <a:rPr lang="en-US" altLang="zh-CN" dirty="0">
                <a:solidFill>
                  <a:srgbClr val="FF0000"/>
                </a:solidFill>
              </a:rPr>
              <a:t>=</a:t>
            </a:r>
            <a:r>
              <a:rPr lang="en-US" altLang="zh-CN" dirty="0" err="1">
                <a:solidFill>
                  <a:srgbClr val="FF0000"/>
                </a:solidFill>
              </a:rPr>
              <a:t>ra</a:t>
            </a:r>
            <a:r>
              <a:rPr lang="en-US" altLang="zh-CN" dirty="0">
                <a:solidFill>
                  <a:srgbClr val="FF0000"/>
                </a:solidFill>
              </a:rPr>
              <a:t>;          //error</a:t>
            </a:r>
          </a:p>
          <a:p>
            <a:pPr marL="392113" lvl="1" indent="0">
              <a:buNone/>
            </a:pPr>
            <a:r>
              <a:rPr lang="zh-CN" altLang="en-US" dirty="0"/>
              <a:t>   因为引用本身不是一种数据类型，所以没有引用的引用。同时由于引用不是类型，在声明引用时，在概念上，计算机不会为引用分配空间，所以不可以定义引用的指针。</a:t>
            </a:r>
            <a:endParaRPr lang="en-US" altLang="zh-CN" dirty="0">
              <a:latin typeface="+mn-ea"/>
            </a:endParaRPr>
          </a:p>
          <a:p>
            <a:pPr lvl="1"/>
            <a:r>
              <a:rPr lang="zh-CN" altLang="en-US" sz="2000" dirty="0">
                <a:solidFill>
                  <a:srgbClr val="FF0000"/>
                </a:solidFill>
              </a:rPr>
              <a:t>有空指针，但是没有空引用</a:t>
            </a:r>
            <a:endParaRPr lang="en-US" altLang="zh-CN" sz="2000" dirty="0"/>
          </a:p>
          <a:p>
            <a:pPr marL="392113" lvl="1" indent="0">
              <a:buNone/>
            </a:pPr>
            <a:r>
              <a:rPr lang="en-US" altLang="zh-CN" dirty="0"/>
              <a:t>    </a:t>
            </a:r>
            <a:r>
              <a:rPr lang="zh-CN" altLang="en-US" sz="2000" dirty="0"/>
              <a:t>例如不能这样写：</a:t>
            </a:r>
          </a:p>
          <a:p>
            <a:pPr eaLnBrk="1" hangingPunct="1">
              <a:lnSpc>
                <a:spcPct val="110000"/>
              </a:lnSpc>
              <a:buFont typeface="Wingdings" pitchFamily="2" charset="2"/>
              <a:buNone/>
            </a:pPr>
            <a:r>
              <a:rPr lang="zh-CN" altLang="en-US" sz="2000" dirty="0"/>
              <a:t>		</a:t>
            </a:r>
            <a:r>
              <a:rPr lang="en-US" altLang="zh-CN" sz="2000" dirty="0" err="1"/>
              <a:t>int</a:t>
            </a:r>
            <a:r>
              <a:rPr lang="en-US" altLang="zh-CN" sz="2000" dirty="0"/>
              <a:t> &amp;r = NULL;</a:t>
            </a:r>
          </a:p>
          <a:p>
            <a:pPr marL="598488" lvl="1" indent="-342900">
              <a:defRPr/>
            </a:pPr>
            <a:r>
              <a:rPr lang="zh-CN" altLang="en-US" sz="1600" dirty="0">
                <a:solidFill>
                  <a:srgbClr val="FF0000"/>
                </a:solidFill>
              </a:rPr>
              <a:t> </a:t>
            </a:r>
            <a:r>
              <a:rPr lang="zh-CN" altLang="en-US" dirty="0">
                <a:solidFill>
                  <a:srgbClr val="FF0000"/>
                </a:solidFill>
              </a:rPr>
              <a:t>不能定义指向引用类型的指针变量</a:t>
            </a:r>
          </a:p>
          <a:p>
            <a:pPr lvl="1">
              <a:buFont typeface="Wingdings" pitchFamily="2" charset="2"/>
              <a:buNone/>
              <a:defRPr/>
            </a:pPr>
            <a:r>
              <a:rPr lang="zh-CN" altLang="en-US" dirty="0"/>
              <a:t>	</a:t>
            </a:r>
            <a:r>
              <a:rPr lang="en-US" altLang="zh-CN" dirty="0" err="1"/>
              <a:t>int</a:t>
            </a:r>
            <a:r>
              <a:rPr lang="en-US" altLang="zh-CN" dirty="0"/>
              <a:t> &amp; *p = &amp; a; // </a:t>
            </a:r>
            <a:r>
              <a:rPr lang="zh-CN" altLang="en-US" dirty="0"/>
              <a:t>错误</a:t>
            </a:r>
            <a:endParaRPr lang="en-US" altLang="zh-CN" sz="2000" dirty="0"/>
          </a:p>
          <a:p>
            <a:pPr eaLnBrk="1" hangingPunct="1">
              <a:lnSpc>
                <a:spcPct val="110000"/>
              </a:lnSpc>
              <a:buFont typeface="Wingdings" pitchFamily="2" charset="2"/>
              <a:buNone/>
            </a:pPr>
            <a:endParaRPr lang="en-US" altLang="zh-CN" sz="2000" dirty="0"/>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21</a:t>
            </a:fld>
            <a:endParaRPr lang="zh-CN" altLang="en-US" dirty="0"/>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left)">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wipe(left)">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wipe(left)">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wipe(left)">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wipe(left)">
                                      <p:cBhvr>
                                        <p:cTn id="5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3.</a:t>
            </a:r>
            <a:r>
              <a:rPr lang="zh-CN" altLang="en-US" sz="4000" dirty="0"/>
              <a:t>引用的类型</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t>可以建立指针变量的引用：</a:t>
            </a:r>
            <a:endParaRPr lang="en-US" altLang="zh-CN" dirty="0"/>
          </a:p>
          <a:p>
            <a:pPr lvl="1">
              <a:buFont typeface="Wingdings" pitchFamily="2" charset="2"/>
              <a:buNone/>
              <a:defRPr/>
            </a:pPr>
            <a:r>
              <a:rPr lang="zh-CN" altLang="en-US" dirty="0"/>
              <a:t>	</a:t>
            </a:r>
            <a:r>
              <a:rPr lang="en-US" altLang="zh-CN" dirty="0" err="1"/>
              <a:t>int</a:t>
            </a:r>
            <a:r>
              <a:rPr lang="en-US" altLang="zh-CN" dirty="0"/>
              <a:t> </a:t>
            </a:r>
            <a:r>
              <a:rPr lang="en-US" altLang="zh-CN" dirty="0" err="1"/>
              <a:t>i</a:t>
            </a:r>
            <a:r>
              <a:rPr lang="en-US" altLang="zh-CN" dirty="0"/>
              <a:t>=5;</a:t>
            </a:r>
          </a:p>
          <a:p>
            <a:pPr lvl="1">
              <a:buFont typeface="Wingdings" pitchFamily="2" charset="2"/>
              <a:buNone/>
              <a:defRPr/>
            </a:pPr>
            <a:r>
              <a:rPr lang="en-US" altLang="zh-CN" dirty="0"/>
              <a:t>	</a:t>
            </a:r>
            <a:r>
              <a:rPr lang="en-US" altLang="zh-CN" dirty="0" err="1"/>
              <a:t>int</a:t>
            </a:r>
            <a:r>
              <a:rPr lang="en-US" altLang="zh-CN" dirty="0"/>
              <a:t> *p= &amp;</a:t>
            </a:r>
            <a:r>
              <a:rPr lang="en-US" altLang="zh-CN" dirty="0" err="1"/>
              <a:t>i</a:t>
            </a:r>
            <a:r>
              <a:rPr lang="en-US" altLang="zh-CN" dirty="0"/>
              <a:t>;    // </a:t>
            </a:r>
            <a:r>
              <a:rPr lang="zh-CN" altLang="en-US" dirty="0"/>
              <a:t>定义指针变量</a:t>
            </a:r>
            <a:r>
              <a:rPr lang="en-US" altLang="zh-CN" dirty="0"/>
              <a:t>p</a:t>
            </a:r>
            <a:r>
              <a:rPr lang="zh-CN" altLang="en-US" dirty="0"/>
              <a:t>，指向</a:t>
            </a:r>
            <a:r>
              <a:rPr lang="en-US" altLang="zh-CN" dirty="0" err="1"/>
              <a:t>i</a:t>
            </a:r>
            <a:r>
              <a:rPr lang="en-US" altLang="zh-CN" dirty="0"/>
              <a:t> </a:t>
            </a:r>
            <a:endParaRPr lang="zh-CN" altLang="en-US" dirty="0"/>
          </a:p>
          <a:p>
            <a:pPr lvl="1">
              <a:buFont typeface="Wingdings" pitchFamily="2" charset="2"/>
              <a:buNone/>
              <a:defRPr/>
            </a:pPr>
            <a:r>
              <a:rPr lang="en-US" altLang="zh-CN" dirty="0"/>
              <a:t>	</a:t>
            </a:r>
            <a:r>
              <a:rPr lang="en-US" altLang="zh-CN" dirty="0" err="1"/>
              <a:t>int</a:t>
            </a:r>
            <a:r>
              <a:rPr lang="en-US" altLang="zh-CN" dirty="0"/>
              <a:t> * &amp;t = p;  // t </a:t>
            </a:r>
            <a:r>
              <a:rPr lang="zh-CN" altLang="en-US" dirty="0"/>
              <a:t>是指向整形变量的指针变量的引用，初始化为</a:t>
            </a:r>
            <a:r>
              <a:rPr lang="en-US" altLang="zh-CN" dirty="0"/>
              <a:t>p.</a:t>
            </a:r>
          </a:p>
          <a:p>
            <a:pPr eaLnBrk="1" hangingPunct="1">
              <a:lnSpc>
                <a:spcPct val="110000"/>
              </a:lnSpc>
              <a:buFont typeface="Wingdings" pitchFamily="2" charset="2"/>
              <a:buNone/>
            </a:pPr>
            <a:endParaRPr lang="en-US" altLang="zh-CN" sz="2000" dirty="0"/>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22</a:t>
            </a:fld>
            <a:endParaRPr lang="zh-CN" altLang="en-US" dirty="0"/>
          </a:p>
        </p:txBody>
      </p:sp>
    </p:spTree>
    <p:extLst>
      <p:ext uri="{BB962C8B-B14F-4D97-AF65-F5344CB8AC3E}">
        <p14:creationId xmlns:p14="http://schemas.microsoft.com/office/powerpoint/2010/main" val="1594252901"/>
      </p:ext>
    </p:extLst>
  </p:cSld>
  <p:clrMapOvr>
    <a:masterClrMapping/>
  </p:clrMapOvr>
  <p:transition spd="med">
    <p:wedg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2" name="内容占位符 1"/>
          <p:cNvSpPr>
            <a:spLocks noGrp="1"/>
          </p:cNvSpPr>
          <p:nvPr>
            <p:ph idx="1"/>
          </p:nvPr>
        </p:nvSpPr>
        <p:spPr/>
        <p:txBody>
          <a:bodyPr/>
          <a:lstStyle/>
          <a:p>
            <a:pPr marL="109537" indent="0">
              <a:buNone/>
            </a:pPr>
            <a:r>
              <a:rPr lang="en-US" altLang="zh-CN" dirty="0"/>
              <a:t>4</a:t>
            </a:r>
            <a:r>
              <a:rPr lang="zh-CN" altLang="en-US" dirty="0"/>
              <a:t>．不能够建立对常量的引用。（      ）</a:t>
            </a:r>
            <a:endParaRPr lang="en-US" altLang="zh-CN" dirty="0"/>
          </a:p>
          <a:p>
            <a:pPr marL="109537" indent="0">
              <a:buNone/>
            </a:pPr>
            <a:r>
              <a:rPr lang="en-US" altLang="zh-CN" dirty="0"/>
              <a:t>A</a:t>
            </a:r>
            <a:r>
              <a:rPr lang="zh-CN" altLang="en-US" dirty="0"/>
              <a:t>。正确</a:t>
            </a:r>
            <a:endParaRPr lang="en-US" altLang="zh-CN" dirty="0"/>
          </a:p>
          <a:p>
            <a:pPr marL="109537" indent="0">
              <a:buNone/>
            </a:pPr>
            <a:r>
              <a:rPr lang="en-US" altLang="zh-CN" dirty="0"/>
              <a:t>B</a:t>
            </a:r>
            <a:r>
              <a:rPr lang="zh-CN" altLang="en-US" dirty="0"/>
              <a:t>。错误</a:t>
            </a:r>
            <a:br>
              <a:rPr lang="zh-CN" altLang="en-US" dirty="0"/>
            </a:br>
            <a:r>
              <a:rPr lang="en-US" altLang="zh-CN" dirty="0"/>
              <a:t>5</a:t>
            </a:r>
            <a:r>
              <a:rPr lang="zh-CN" altLang="en-US" dirty="0"/>
              <a:t>．引用没有对应的内存，因此不能对引用运用</a:t>
            </a:r>
            <a:r>
              <a:rPr lang="en-US" altLang="zh-CN" dirty="0"/>
              <a:t>&amp;</a:t>
            </a:r>
            <a:r>
              <a:rPr lang="zh-CN" altLang="en-US" dirty="0"/>
              <a:t>运算符来取地址。（        ）</a:t>
            </a:r>
            <a:endParaRPr lang="en-US" altLang="zh-CN" dirty="0"/>
          </a:p>
          <a:p>
            <a:pPr marL="109537" indent="0">
              <a:buNone/>
            </a:pPr>
            <a:r>
              <a:rPr lang="en-US" altLang="zh-CN" dirty="0"/>
              <a:t>A</a:t>
            </a:r>
            <a:r>
              <a:rPr lang="zh-CN" altLang="en-US" dirty="0"/>
              <a:t>。正确</a:t>
            </a:r>
            <a:endParaRPr lang="en-US" altLang="zh-CN" dirty="0"/>
          </a:p>
          <a:p>
            <a:pPr marL="109537" indent="0">
              <a:buNone/>
            </a:pPr>
            <a:r>
              <a:rPr lang="en-US" altLang="zh-CN" dirty="0"/>
              <a:t>B</a:t>
            </a:r>
            <a:r>
              <a:rPr lang="zh-CN" altLang="en-US" dirty="0"/>
              <a:t>。错误</a:t>
            </a:r>
          </a:p>
        </p:txBody>
      </p:sp>
      <p:sp>
        <p:nvSpPr>
          <p:cNvPr id="4" name="矩形 3"/>
          <p:cNvSpPr/>
          <p:nvPr/>
        </p:nvSpPr>
        <p:spPr>
          <a:xfrm flipH="1">
            <a:off x="5753812" y="1268760"/>
            <a:ext cx="258348" cy="400110"/>
          </a:xfrm>
          <a:prstGeom prst="rect">
            <a:avLst/>
          </a:prstGeom>
        </p:spPr>
        <p:txBody>
          <a:bodyPr wrap="square">
            <a:spAutoFit/>
          </a:bodyPr>
          <a:lstStyle/>
          <a:p>
            <a:r>
              <a:rPr lang="en-US" altLang="zh-CN" sz="2000" dirty="0">
                <a:solidFill>
                  <a:srgbClr val="FF0000"/>
                </a:solidFill>
              </a:rPr>
              <a:t>B</a:t>
            </a:r>
            <a:endParaRPr lang="zh-CN" altLang="en-US" sz="2000" dirty="0">
              <a:solidFill>
                <a:srgbClr val="FF0000"/>
              </a:solidFill>
            </a:endParaRPr>
          </a:p>
        </p:txBody>
      </p:sp>
      <p:sp>
        <p:nvSpPr>
          <p:cNvPr id="5" name="矩形 4"/>
          <p:cNvSpPr/>
          <p:nvPr/>
        </p:nvSpPr>
        <p:spPr>
          <a:xfrm>
            <a:off x="3707904" y="3240637"/>
            <a:ext cx="461732" cy="369332"/>
          </a:xfrm>
          <a:prstGeom prst="rect">
            <a:avLst/>
          </a:prstGeom>
        </p:spPr>
        <p:txBody>
          <a:bodyPr wrap="square">
            <a:spAutoFit/>
          </a:bodyPr>
          <a:lstStyle/>
          <a:p>
            <a:r>
              <a:rPr lang="en-US" altLang="zh-CN" sz="1800" dirty="0">
                <a:solidFill>
                  <a:srgbClr val="FF0000"/>
                </a:solidFill>
              </a:rPr>
              <a:t>A</a:t>
            </a:r>
            <a:endParaRPr lang="zh-CN" altLang="en-US" sz="1800" dirty="0">
              <a:solidFill>
                <a:srgbClr val="FF0000"/>
              </a:solidFill>
            </a:endParaRPr>
          </a:p>
        </p:txBody>
      </p:sp>
    </p:spTree>
    <p:extLst>
      <p:ext uri="{BB962C8B-B14F-4D97-AF65-F5344CB8AC3E}">
        <p14:creationId xmlns:p14="http://schemas.microsoft.com/office/powerpoint/2010/main" val="1864509064"/>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4.</a:t>
            </a:r>
            <a:r>
              <a:rPr lang="zh-CN" altLang="en-US" sz="4000" dirty="0"/>
              <a:t>引用与函数</a:t>
            </a:r>
          </a:p>
        </p:txBody>
      </p:sp>
      <p:sp>
        <p:nvSpPr>
          <p:cNvPr id="2" name="内容占位符 1"/>
          <p:cNvSpPr>
            <a:spLocks noGrp="1"/>
          </p:cNvSpPr>
          <p:nvPr>
            <p:ph idx="1"/>
          </p:nvPr>
        </p:nvSpPr>
        <p:spPr>
          <a:xfrm>
            <a:off x="428596" y="1142984"/>
            <a:ext cx="8429684" cy="928694"/>
          </a:xfrm>
        </p:spPr>
        <p:txBody>
          <a:bodyPr/>
          <a:lstStyle/>
          <a:p>
            <a:r>
              <a:rPr lang="zh-CN" altLang="en-US" dirty="0">
                <a:ea typeface="黑体" pitchFamily="2" charset="-122"/>
              </a:rPr>
              <a:t>引用用在函数参数的传递上</a:t>
            </a:r>
            <a:endParaRPr lang="en-US" altLang="zh-CN" dirty="0">
              <a:ea typeface="黑体" pitchFamily="2" charset="-122"/>
            </a:endParaRPr>
          </a:p>
          <a:p>
            <a:pPr eaLnBrk="1" hangingPunct="1"/>
            <a:endParaRPr lang="en-US" altLang="zh-CN" dirty="0"/>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24</a:t>
            </a:fld>
            <a:endParaRPr lang="zh-CN" altLang="en-US" dirty="0"/>
          </a:p>
        </p:txBody>
      </p:sp>
      <p:sp>
        <p:nvSpPr>
          <p:cNvPr id="6" name="Rectangle 4"/>
          <p:cNvSpPr>
            <a:spLocks noChangeArrowheads="1"/>
          </p:cNvSpPr>
          <p:nvPr/>
        </p:nvSpPr>
        <p:spPr bwMode="auto">
          <a:xfrm>
            <a:off x="427038" y="2046288"/>
            <a:ext cx="3889375" cy="2545958"/>
          </a:xfrm>
          <a:prstGeom prst="rect">
            <a:avLst/>
          </a:prstGeom>
          <a:solidFill>
            <a:srgbClr val="C5D3FF"/>
          </a:solidFill>
          <a:ln w="19050">
            <a:solidFill>
              <a:schemeClr val="tx1"/>
            </a:solidFill>
            <a:miter lim="800000"/>
            <a:headEnd/>
            <a:tailEnd/>
          </a:ln>
          <a:effectLst/>
        </p:spPr>
        <p:txBody>
          <a:bodyPr lIns="82936" tIns="41468" rIns="82936" bIns="41468" anchor="ctr">
            <a:spAutoFit/>
          </a:bodyPr>
          <a:lstStyle/>
          <a:p>
            <a:pPr defTabSz="912813"/>
            <a:r>
              <a:rPr lang="en-US" altLang="zh-CN" sz="2000" dirty="0"/>
              <a:t>#include &lt;</a:t>
            </a:r>
            <a:r>
              <a:rPr lang="en-US" altLang="zh-CN" sz="2000" dirty="0" err="1"/>
              <a:t>iostream.h</a:t>
            </a:r>
            <a:r>
              <a:rPr lang="en-US" altLang="zh-CN" sz="2000" dirty="0"/>
              <a:t>&gt;</a:t>
            </a:r>
          </a:p>
          <a:p>
            <a:pPr defTabSz="912813"/>
            <a:r>
              <a:rPr lang="en-US" altLang="zh-CN" sz="2000" dirty="0"/>
              <a:t>void swap ( </a:t>
            </a:r>
            <a:r>
              <a:rPr lang="en-US" altLang="zh-CN" sz="2000" dirty="0" err="1"/>
              <a:t>int</a:t>
            </a:r>
            <a:r>
              <a:rPr lang="en-US" altLang="zh-CN" sz="2000" dirty="0"/>
              <a:t> &amp;a, </a:t>
            </a:r>
            <a:r>
              <a:rPr lang="en-US" altLang="zh-CN" sz="2000" dirty="0" err="1"/>
              <a:t>int</a:t>
            </a:r>
            <a:r>
              <a:rPr lang="en-US" altLang="zh-CN" sz="2000" dirty="0"/>
              <a:t> &amp;b )</a:t>
            </a:r>
          </a:p>
          <a:p>
            <a:pPr defTabSz="912813"/>
            <a:r>
              <a:rPr lang="en-US" altLang="zh-CN" sz="2000" dirty="0"/>
              <a:t>{ </a:t>
            </a:r>
          </a:p>
          <a:p>
            <a:pPr defTabSz="912813"/>
            <a:r>
              <a:rPr lang="en-US" altLang="zh-CN" sz="2000" dirty="0"/>
              <a:t>  </a:t>
            </a:r>
            <a:r>
              <a:rPr lang="en-US" altLang="zh-CN" sz="2000" dirty="0" err="1"/>
              <a:t>int</a:t>
            </a:r>
            <a:r>
              <a:rPr lang="en-US" altLang="zh-CN" sz="2000" dirty="0"/>
              <a:t> temp;</a:t>
            </a:r>
          </a:p>
          <a:p>
            <a:pPr defTabSz="912813"/>
            <a:r>
              <a:rPr lang="en-US" altLang="zh-CN" sz="2000" dirty="0"/>
              <a:t>  temp = a;</a:t>
            </a:r>
          </a:p>
          <a:p>
            <a:pPr defTabSz="912813"/>
            <a:r>
              <a:rPr lang="en-US" altLang="zh-CN" sz="2000" dirty="0"/>
              <a:t>  a = b;</a:t>
            </a:r>
          </a:p>
          <a:p>
            <a:pPr defTabSz="912813"/>
            <a:r>
              <a:rPr lang="en-US" altLang="zh-CN" sz="2000" dirty="0"/>
              <a:t>  b = temp;</a:t>
            </a:r>
          </a:p>
          <a:p>
            <a:pPr defTabSz="912813"/>
            <a:r>
              <a:rPr lang="en-US" altLang="zh-CN" sz="2000" dirty="0"/>
              <a:t>}</a:t>
            </a:r>
            <a:endParaRPr lang="zh-CN" altLang="en-US" sz="2000" dirty="0"/>
          </a:p>
        </p:txBody>
      </p:sp>
      <p:sp>
        <p:nvSpPr>
          <p:cNvPr id="7" name="Rectangle 5"/>
          <p:cNvSpPr>
            <a:spLocks noChangeArrowheads="1"/>
          </p:cNvSpPr>
          <p:nvPr/>
        </p:nvSpPr>
        <p:spPr bwMode="auto">
          <a:xfrm>
            <a:off x="4641850" y="2046288"/>
            <a:ext cx="4032250" cy="2545958"/>
          </a:xfrm>
          <a:prstGeom prst="rect">
            <a:avLst/>
          </a:prstGeom>
          <a:solidFill>
            <a:srgbClr val="C5D3FF"/>
          </a:solidFill>
          <a:ln w="19050">
            <a:solidFill>
              <a:schemeClr val="tx1"/>
            </a:solidFill>
            <a:miter lim="800000"/>
            <a:headEnd/>
            <a:tailEnd/>
          </a:ln>
          <a:effectLst/>
        </p:spPr>
        <p:txBody>
          <a:bodyPr lIns="82936" tIns="41468" rIns="82936" bIns="41468" anchor="ctr">
            <a:spAutoFit/>
          </a:bodyPr>
          <a:lstStyle/>
          <a:p>
            <a:pPr defTabSz="912813"/>
            <a:r>
              <a:rPr lang="en-US" altLang="zh-CN" sz="2000" dirty="0"/>
              <a:t>void main( )</a:t>
            </a:r>
          </a:p>
          <a:p>
            <a:pPr defTabSz="912813"/>
            <a:r>
              <a:rPr lang="en-US" altLang="zh-CN" sz="2000" dirty="0"/>
              <a:t>{ </a:t>
            </a:r>
          </a:p>
          <a:p>
            <a:pPr defTabSz="912813"/>
            <a:r>
              <a:rPr lang="en-US" altLang="zh-CN" sz="2000" dirty="0"/>
              <a:t>  </a:t>
            </a:r>
            <a:r>
              <a:rPr lang="en-US" altLang="zh-CN" sz="2000" dirty="0" err="1"/>
              <a:t>int</a:t>
            </a:r>
            <a:r>
              <a:rPr lang="en-US" altLang="zh-CN" sz="2000" dirty="0"/>
              <a:t> </a:t>
            </a:r>
            <a:r>
              <a:rPr lang="en-US" altLang="zh-CN" sz="2000" dirty="0" err="1"/>
              <a:t>i</a:t>
            </a:r>
            <a:r>
              <a:rPr lang="en-US" altLang="zh-CN" sz="2000" dirty="0"/>
              <a:t>=3, j=5;</a:t>
            </a:r>
          </a:p>
          <a:p>
            <a:pPr defTabSz="912813"/>
            <a:r>
              <a:rPr lang="en-US" altLang="zh-CN" sz="2000" dirty="0"/>
              <a:t>  swap ( </a:t>
            </a:r>
            <a:r>
              <a:rPr lang="en-US" altLang="zh-CN" sz="2000" dirty="0" err="1"/>
              <a:t>i</a:t>
            </a:r>
            <a:r>
              <a:rPr lang="en-US" altLang="zh-CN" sz="2000" dirty="0"/>
              <a:t>, j );</a:t>
            </a:r>
          </a:p>
          <a:p>
            <a:pPr defTabSz="912813"/>
            <a:r>
              <a:rPr lang="en-US" altLang="zh-CN" sz="2000" dirty="0"/>
              <a:t>  </a:t>
            </a:r>
            <a:r>
              <a:rPr lang="en-US" altLang="zh-CN" sz="2000" dirty="0" err="1"/>
              <a:t>cout</a:t>
            </a:r>
            <a:r>
              <a:rPr lang="en-US" altLang="zh-CN" sz="2000" dirty="0"/>
              <a:t>&lt;&lt;</a:t>
            </a:r>
            <a:r>
              <a:rPr lang="en-US" altLang="zh-CN" sz="2000" dirty="0" err="1"/>
              <a:t>i</a:t>
            </a:r>
            <a:r>
              <a:rPr lang="en-US" altLang="zh-CN" sz="2000" dirty="0"/>
              <a:t>&lt;&lt;“,”&lt;&lt;j&lt;&lt;</a:t>
            </a:r>
            <a:r>
              <a:rPr lang="en-US" altLang="zh-CN" sz="2000" dirty="0" err="1"/>
              <a:t>endl</a:t>
            </a:r>
            <a:r>
              <a:rPr lang="en-US" altLang="zh-CN" sz="2000" dirty="0"/>
              <a:t>;</a:t>
            </a:r>
          </a:p>
          <a:p>
            <a:pPr defTabSz="912813"/>
            <a:r>
              <a:rPr lang="en-US" altLang="zh-CN" sz="2000" dirty="0"/>
              <a:t>}</a:t>
            </a:r>
          </a:p>
          <a:p>
            <a:pPr defTabSz="912813"/>
            <a:r>
              <a:rPr lang="zh-CN" altLang="en-US" sz="2000" dirty="0"/>
              <a:t>运行结果，</a:t>
            </a:r>
            <a:r>
              <a:rPr lang="en-US" altLang="zh-CN" sz="2000" dirty="0" err="1"/>
              <a:t>i</a:t>
            </a:r>
            <a:r>
              <a:rPr lang="en-US" altLang="zh-CN" sz="2000" dirty="0"/>
              <a:t>, j </a:t>
            </a:r>
            <a:r>
              <a:rPr lang="zh-CN" altLang="en-US" sz="2000" dirty="0"/>
              <a:t>是</a:t>
            </a:r>
            <a:r>
              <a:rPr lang="en-US" altLang="zh-CN" sz="2000" dirty="0"/>
              <a:t>5</a:t>
            </a:r>
            <a:r>
              <a:rPr lang="zh-CN" altLang="en-US" sz="2000" dirty="0"/>
              <a:t>，</a:t>
            </a:r>
            <a:r>
              <a:rPr lang="en-US" altLang="zh-CN" sz="2000" dirty="0"/>
              <a:t>3</a:t>
            </a:r>
            <a:r>
              <a:rPr lang="zh-CN" altLang="en-US" sz="2000" dirty="0"/>
              <a:t>。</a:t>
            </a:r>
          </a:p>
          <a:p>
            <a:pPr defTabSz="912813"/>
            <a:r>
              <a:rPr lang="zh-CN" altLang="en-US" sz="2000" dirty="0"/>
              <a:t>变量值发生交换。</a:t>
            </a:r>
          </a:p>
        </p:txBody>
      </p:sp>
    </p:spTree>
  </p:cSld>
  <p:clrMapOvr>
    <a:masterClrMapping/>
  </p:clrMapOvr>
  <p:transition spd="med">
    <p:wedg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练习</a:t>
            </a:r>
          </a:p>
        </p:txBody>
      </p:sp>
      <p:sp>
        <p:nvSpPr>
          <p:cNvPr id="2" name="内容占位符 1"/>
          <p:cNvSpPr>
            <a:spLocks noGrp="1"/>
          </p:cNvSpPr>
          <p:nvPr>
            <p:ph idx="1"/>
          </p:nvPr>
        </p:nvSpPr>
        <p:spPr/>
        <p:txBody>
          <a:bodyPr/>
          <a:lstStyle/>
          <a:p>
            <a:pPr marL="109537" indent="0">
              <a:buNone/>
            </a:pPr>
            <a:r>
              <a:rPr lang="en-US" altLang="zh-CN" dirty="0"/>
              <a:t>3</a:t>
            </a:r>
            <a:r>
              <a:rPr lang="zh-CN" altLang="en-US" dirty="0"/>
              <a:t>．设有语句“</a:t>
            </a:r>
            <a:r>
              <a:rPr lang="en-US" altLang="zh-CN" dirty="0" err="1"/>
              <a:t>int</a:t>
            </a:r>
            <a:r>
              <a:rPr lang="en-US" altLang="zh-CN" dirty="0"/>
              <a:t> fun(char*, </a:t>
            </a:r>
            <a:r>
              <a:rPr lang="en-US" altLang="zh-CN" dirty="0" err="1"/>
              <a:t>int</a:t>
            </a:r>
            <a:r>
              <a:rPr lang="en-US" altLang="zh-CN" dirty="0"/>
              <a:t>&amp;); char </a:t>
            </a:r>
            <a:r>
              <a:rPr lang="en-US" altLang="zh-CN" dirty="0" err="1"/>
              <a:t>str</a:t>
            </a:r>
            <a:r>
              <a:rPr lang="en-US" altLang="zh-CN" dirty="0"/>
              <a:t>[100]; </a:t>
            </a:r>
            <a:r>
              <a:rPr lang="en-US" altLang="zh-CN" dirty="0" err="1"/>
              <a:t>int</a:t>
            </a:r>
            <a:r>
              <a:rPr lang="en-US" altLang="zh-CN" dirty="0"/>
              <a:t> k;“</a:t>
            </a:r>
            <a:r>
              <a:rPr lang="zh-CN" altLang="en-US" dirty="0"/>
              <a:t>则对函数</a:t>
            </a:r>
            <a:r>
              <a:rPr lang="en-US" altLang="zh-CN" dirty="0"/>
              <a:t>fun</a:t>
            </a:r>
            <a:r>
              <a:rPr lang="zh-CN" altLang="en-US" dirty="0"/>
              <a:t>的正确调用形式是  （   </a:t>
            </a:r>
            <a:r>
              <a:rPr lang="en-US" altLang="zh-CN" dirty="0"/>
              <a:t>   </a:t>
            </a:r>
            <a:r>
              <a:rPr lang="zh-CN" altLang="en-US" dirty="0"/>
              <a:t>）</a:t>
            </a:r>
            <a:r>
              <a:rPr lang="en-US" altLang="zh-CN" dirty="0"/>
              <a:t> </a:t>
            </a:r>
            <a:r>
              <a:rPr lang="zh-CN" altLang="en-US" dirty="0"/>
              <a:t>。</a:t>
            </a:r>
            <a:br>
              <a:rPr lang="en-US" altLang="zh-CN" dirty="0"/>
            </a:br>
            <a:r>
              <a:rPr lang="en-US" altLang="zh-CN" dirty="0"/>
              <a:t>A</a:t>
            </a:r>
            <a:r>
              <a:rPr lang="zh-CN" altLang="en-US" dirty="0"/>
              <a:t>． </a:t>
            </a:r>
            <a:r>
              <a:rPr lang="en-US" altLang="zh-CN" dirty="0"/>
              <a:t>fun(</a:t>
            </a:r>
            <a:r>
              <a:rPr lang="en-US" altLang="zh-CN" dirty="0" err="1"/>
              <a:t>str</a:t>
            </a:r>
            <a:r>
              <a:rPr lang="en-US" altLang="zh-CN" dirty="0"/>
              <a:t>, &amp;k);                        </a:t>
            </a:r>
          </a:p>
          <a:p>
            <a:pPr marL="109537" indent="0">
              <a:buNone/>
            </a:pPr>
            <a:r>
              <a:rPr lang="en-US" altLang="zh-CN" dirty="0"/>
              <a:t>B.  fun(</a:t>
            </a:r>
            <a:r>
              <a:rPr lang="en-US" altLang="zh-CN" dirty="0" err="1"/>
              <a:t>str</a:t>
            </a:r>
            <a:r>
              <a:rPr lang="en-US" altLang="zh-CN" dirty="0"/>
              <a:t>, k)</a:t>
            </a:r>
            <a:br>
              <a:rPr lang="en-US" altLang="zh-CN" dirty="0"/>
            </a:br>
            <a:r>
              <a:rPr lang="en-US" altLang="zh-CN" dirty="0"/>
              <a:t>C.  fun(</a:t>
            </a:r>
            <a:r>
              <a:rPr lang="en-US" altLang="zh-CN" dirty="0" err="1"/>
              <a:t>str</a:t>
            </a:r>
            <a:r>
              <a:rPr lang="en-US" altLang="zh-CN" dirty="0"/>
              <a:t>[100], k);                      </a:t>
            </a:r>
          </a:p>
          <a:p>
            <a:pPr marL="109537" indent="0">
              <a:buNone/>
            </a:pPr>
            <a:r>
              <a:rPr lang="en-US" altLang="zh-CN" dirty="0"/>
              <a:t>D.  fun(</a:t>
            </a:r>
            <a:r>
              <a:rPr lang="en-US" altLang="zh-CN" dirty="0" err="1"/>
              <a:t>str</a:t>
            </a:r>
            <a:r>
              <a:rPr lang="en-US" altLang="zh-CN" dirty="0"/>
              <a:t>[100], &amp;k);</a:t>
            </a:r>
            <a:endParaRPr lang="zh-CN" altLang="en-US" dirty="0"/>
          </a:p>
        </p:txBody>
      </p:sp>
      <p:sp>
        <p:nvSpPr>
          <p:cNvPr id="4" name="矩形 3"/>
          <p:cNvSpPr/>
          <p:nvPr/>
        </p:nvSpPr>
        <p:spPr>
          <a:xfrm flipH="1">
            <a:off x="6732240" y="1700808"/>
            <a:ext cx="648072" cy="523220"/>
          </a:xfrm>
          <a:prstGeom prst="rect">
            <a:avLst/>
          </a:prstGeom>
        </p:spPr>
        <p:txBody>
          <a:bodyPr wrap="square">
            <a:spAutoFit/>
          </a:bodyPr>
          <a:lstStyle/>
          <a:p>
            <a:r>
              <a:rPr lang="en-US" altLang="zh-CN" sz="2800" b="1" dirty="0">
                <a:solidFill>
                  <a:srgbClr val="FF0000"/>
                </a:solidFill>
              </a:rPr>
              <a:t>B</a:t>
            </a:r>
            <a:endParaRPr lang="zh-CN" altLang="en-US" sz="2800" b="1" dirty="0">
              <a:solidFill>
                <a:srgbClr val="FF0000"/>
              </a:solidFill>
            </a:endParaRPr>
          </a:p>
        </p:txBody>
      </p:sp>
    </p:spTree>
    <p:extLst>
      <p:ext uri="{BB962C8B-B14F-4D97-AF65-F5344CB8AC3E}">
        <p14:creationId xmlns:p14="http://schemas.microsoft.com/office/powerpoint/2010/main" val="3257409126"/>
      </p:ext>
    </p:extLst>
  </p:cSld>
  <p:clrMapOvr>
    <a:masterClrMapping/>
  </p:clrMapOvr>
  <p:transition spd="med">
    <p:wedg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练习</a:t>
            </a:r>
          </a:p>
        </p:txBody>
      </p:sp>
      <p:sp>
        <p:nvSpPr>
          <p:cNvPr id="2" name="内容占位符 1"/>
          <p:cNvSpPr>
            <a:spLocks noGrp="1"/>
          </p:cNvSpPr>
          <p:nvPr>
            <p:ph idx="1"/>
          </p:nvPr>
        </p:nvSpPr>
        <p:spPr/>
        <p:txBody>
          <a:bodyPr/>
          <a:lstStyle/>
          <a:p>
            <a:pPr marL="109537" indent="0">
              <a:buNone/>
            </a:pPr>
            <a:r>
              <a:rPr lang="zh-CN" altLang="en-US" dirty="0"/>
              <a:t>在</a:t>
            </a:r>
            <a:r>
              <a:rPr lang="en-US" altLang="zh-CN" dirty="0"/>
              <a:t>C++</a:t>
            </a:r>
            <a:r>
              <a:rPr lang="zh-CN" altLang="en-US" dirty="0"/>
              <a:t>中用（        ）能够实现将参数值带回。</a:t>
            </a:r>
            <a:endParaRPr lang="en-US" altLang="zh-CN" dirty="0"/>
          </a:p>
          <a:p>
            <a:pPr marL="109537" indent="0">
              <a:buNone/>
            </a:pPr>
            <a:r>
              <a:rPr lang="en-US" altLang="zh-CN" dirty="0"/>
              <a:t>A</a:t>
            </a:r>
            <a:r>
              <a:rPr lang="zh-CN" altLang="en-US" dirty="0"/>
              <a:t>   数组</a:t>
            </a:r>
          </a:p>
          <a:p>
            <a:pPr marL="109537" indent="0">
              <a:buNone/>
            </a:pPr>
            <a:r>
              <a:rPr lang="en-US" altLang="zh-CN" dirty="0"/>
              <a:t>B</a:t>
            </a:r>
            <a:r>
              <a:rPr lang="zh-CN" altLang="en-US" dirty="0"/>
              <a:t>   指针</a:t>
            </a:r>
          </a:p>
          <a:p>
            <a:pPr marL="109537" indent="0">
              <a:buNone/>
            </a:pPr>
            <a:r>
              <a:rPr lang="en-US" altLang="zh-CN" dirty="0"/>
              <a:t>C</a:t>
            </a:r>
            <a:r>
              <a:rPr lang="zh-CN" altLang="en-US" dirty="0"/>
              <a:t>   引用</a:t>
            </a:r>
          </a:p>
          <a:p>
            <a:pPr marL="109537" indent="0">
              <a:buNone/>
            </a:pPr>
            <a:r>
              <a:rPr lang="en-US" altLang="zh-CN" dirty="0"/>
              <a:t>D</a:t>
            </a:r>
            <a:r>
              <a:rPr lang="zh-CN" altLang="en-US" dirty="0"/>
              <a:t>   上述</a:t>
            </a:r>
            <a:r>
              <a:rPr lang="en-US" altLang="zh-CN" dirty="0"/>
              <a:t>ABC</a:t>
            </a:r>
            <a:r>
              <a:rPr lang="zh-CN" altLang="en-US" dirty="0"/>
              <a:t>都可</a:t>
            </a:r>
          </a:p>
        </p:txBody>
      </p:sp>
      <p:sp>
        <p:nvSpPr>
          <p:cNvPr id="4" name="矩形 3"/>
          <p:cNvSpPr/>
          <p:nvPr/>
        </p:nvSpPr>
        <p:spPr>
          <a:xfrm>
            <a:off x="2771800" y="1239143"/>
            <a:ext cx="513282" cy="461665"/>
          </a:xfrm>
          <a:prstGeom prst="rect">
            <a:avLst/>
          </a:prstGeom>
        </p:spPr>
        <p:txBody>
          <a:bodyPr wrap="none">
            <a:spAutoFit/>
          </a:bodyPr>
          <a:lstStyle/>
          <a:p>
            <a:r>
              <a:rPr lang="en-US" altLang="zh-CN" sz="2400" b="1" dirty="0">
                <a:solidFill>
                  <a:srgbClr val="FF0000"/>
                </a:solidFill>
              </a:rPr>
              <a:t>D</a:t>
            </a:r>
            <a:r>
              <a:rPr lang="zh-CN" altLang="en-US" sz="2400" b="1" dirty="0">
                <a:solidFill>
                  <a:srgbClr val="FF0000"/>
                </a:solidFill>
              </a:rPr>
              <a:t> </a:t>
            </a:r>
          </a:p>
        </p:txBody>
      </p:sp>
    </p:spTree>
    <p:extLst>
      <p:ext uri="{BB962C8B-B14F-4D97-AF65-F5344CB8AC3E}">
        <p14:creationId xmlns:p14="http://schemas.microsoft.com/office/powerpoint/2010/main" val="803326986"/>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4.</a:t>
            </a:r>
            <a:r>
              <a:rPr lang="zh-CN" altLang="en-US" sz="4000" dirty="0"/>
              <a:t>引用与函数</a:t>
            </a:r>
          </a:p>
        </p:txBody>
      </p:sp>
      <p:sp>
        <p:nvSpPr>
          <p:cNvPr id="2" name="内容占位符 1"/>
          <p:cNvSpPr>
            <a:spLocks noGrp="1"/>
          </p:cNvSpPr>
          <p:nvPr>
            <p:ph idx="1"/>
          </p:nvPr>
        </p:nvSpPr>
        <p:spPr>
          <a:xfrm>
            <a:off x="428596" y="1142984"/>
            <a:ext cx="8429684" cy="928694"/>
          </a:xfrm>
        </p:spPr>
        <p:txBody>
          <a:bodyPr/>
          <a:lstStyle/>
          <a:p>
            <a:r>
              <a:rPr lang="zh-CN" altLang="en-US" dirty="0"/>
              <a:t>返回引用类型的函数</a:t>
            </a:r>
            <a:endParaRPr lang="en-US" altLang="zh-CN" dirty="0">
              <a:ea typeface="黑体" pitchFamily="2" charset="-122"/>
            </a:endParaRPr>
          </a:p>
          <a:p>
            <a:pPr eaLnBrk="1" hangingPunct="1"/>
            <a:endParaRPr lang="en-US" altLang="zh-CN" dirty="0"/>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27</a:t>
            </a:fld>
            <a:endParaRPr lang="zh-CN" altLang="en-US" dirty="0"/>
          </a:p>
        </p:txBody>
      </p:sp>
      <p:sp>
        <p:nvSpPr>
          <p:cNvPr id="8" name="矩形 4"/>
          <p:cNvSpPr>
            <a:spLocks noChangeArrowheads="1"/>
          </p:cNvSpPr>
          <p:nvPr/>
        </p:nvSpPr>
        <p:spPr bwMode="auto">
          <a:xfrm>
            <a:off x="632480" y="1772816"/>
            <a:ext cx="3600450" cy="4401205"/>
          </a:xfrm>
          <a:prstGeom prst="rect">
            <a:avLst/>
          </a:prstGeom>
          <a:solidFill>
            <a:schemeClr val="bg1"/>
          </a:solidFill>
          <a:ln w="9525">
            <a:solidFill>
              <a:schemeClr val="accent1"/>
            </a:solidFill>
            <a:miter lim="800000"/>
            <a:headEnd/>
            <a:tailEnd/>
          </a:ln>
        </p:spPr>
        <p:txBody>
          <a:bodyPr>
            <a:spAutoFit/>
          </a:bodyPr>
          <a:lstStyle/>
          <a:p>
            <a:r>
              <a:rPr lang="en-US" altLang="zh-CN" sz="2000" dirty="0"/>
              <a:t>#include&lt;</a:t>
            </a:r>
            <a:r>
              <a:rPr lang="en-US" altLang="zh-CN" sz="2000" dirty="0" err="1"/>
              <a:t>iostream</a:t>
            </a:r>
            <a:r>
              <a:rPr lang="en-US" altLang="zh-CN" sz="2000" dirty="0"/>
              <a:t>&gt;</a:t>
            </a:r>
          </a:p>
          <a:p>
            <a:r>
              <a:rPr lang="en-US" altLang="zh-CN" sz="2000" dirty="0"/>
              <a:t>using namespace std;</a:t>
            </a:r>
          </a:p>
          <a:p>
            <a:r>
              <a:rPr lang="en-US" altLang="zh-CN" sz="2000" dirty="0"/>
              <a:t>double temp;</a:t>
            </a:r>
          </a:p>
          <a:p>
            <a:endParaRPr lang="en-US" altLang="zh-CN" sz="2000" dirty="0"/>
          </a:p>
          <a:p>
            <a:r>
              <a:rPr lang="en-US" altLang="zh-CN" sz="2000" dirty="0"/>
              <a:t>double fn1(double r)</a:t>
            </a:r>
          </a:p>
          <a:p>
            <a:r>
              <a:rPr lang="en-US" altLang="zh-CN" sz="2000" dirty="0"/>
              <a:t>{</a:t>
            </a:r>
          </a:p>
          <a:p>
            <a:r>
              <a:rPr lang="en-US" altLang="zh-CN" sz="2000" dirty="0"/>
              <a:t>	temp=r*r*3.14;</a:t>
            </a:r>
          </a:p>
          <a:p>
            <a:r>
              <a:rPr lang="en-US" altLang="zh-CN" sz="2000" dirty="0"/>
              <a:t>	return temp;</a:t>
            </a:r>
          </a:p>
          <a:p>
            <a:r>
              <a:rPr lang="en-US" altLang="zh-CN" sz="2000" dirty="0"/>
              <a:t>}</a:t>
            </a:r>
          </a:p>
          <a:p>
            <a:endParaRPr lang="en-US" altLang="zh-CN" sz="2000" dirty="0"/>
          </a:p>
          <a:p>
            <a:r>
              <a:rPr lang="en-US" altLang="zh-CN" sz="2000" dirty="0"/>
              <a:t>double&amp; fn2(double r){</a:t>
            </a:r>
          </a:p>
          <a:p>
            <a:r>
              <a:rPr lang="en-US" altLang="zh-CN" sz="2000" dirty="0"/>
              <a:t>	temp=r*r*3.14;</a:t>
            </a:r>
          </a:p>
          <a:p>
            <a:r>
              <a:rPr lang="en-US" altLang="zh-CN" sz="2000" dirty="0"/>
              <a:t>	return temp;</a:t>
            </a:r>
          </a:p>
          <a:p>
            <a:r>
              <a:rPr lang="en-US" altLang="zh-CN" sz="2000" dirty="0"/>
              <a:t>}</a:t>
            </a:r>
          </a:p>
        </p:txBody>
      </p:sp>
      <p:sp>
        <p:nvSpPr>
          <p:cNvPr id="9" name="矩形 5"/>
          <p:cNvSpPr>
            <a:spLocks noChangeArrowheads="1"/>
          </p:cNvSpPr>
          <p:nvPr/>
        </p:nvSpPr>
        <p:spPr bwMode="auto">
          <a:xfrm>
            <a:off x="4618421" y="1823333"/>
            <a:ext cx="3887787" cy="3477875"/>
          </a:xfrm>
          <a:prstGeom prst="rect">
            <a:avLst/>
          </a:prstGeom>
          <a:solidFill>
            <a:schemeClr val="bg1"/>
          </a:solidFill>
          <a:ln w="9525">
            <a:solidFill>
              <a:schemeClr val="accent1"/>
            </a:solidFill>
            <a:miter lim="800000"/>
            <a:headEnd/>
            <a:tailEnd/>
          </a:ln>
        </p:spPr>
        <p:txBody>
          <a:bodyPr>
            <a:spAutoFit/>
          </a:bodyPr>
          <a:lstStyle/>
          <a:p>
            <a:r>
              <a:rPr lang="en-US" altLang="zh-CN" sz="2000" dirty="0" err="1"/>
              <a:t>int</a:t>
            </a:r>
            <a:r>
              <a:rPr lang="en-US" altLang="zh-CN" sz="2000" dirty="0"/>
              <a:t> main()</a:t>
            </a:r>
          </a:p>
          <a:p>
            <a:r>
              <a:rPr lang="en-US" altLang="zh-CN" sz="2000" dirty="0"/>
              <a:t>{</a:t>
            </a:r>
          </a:p>
          <a:p>
            <a:r>
              <a:rPr lang="en-US" altLang="zh-CN" sz="2000" dirty="0"/>
              <a:t>	double a=fn1(5.0);</a:t>
            </a:r>
          </a:p>
          <a:p>
            <a:r>
              <a:rPr lang="en-US" altLang="zh-CN" sz="2000" dirty="0"/>
              <a:t>         </a:t>
            </a:r>
            <a:r>
              <a:rPr lang="en-US" altLang="zh-CN" sz="2000" dirty="0">
                <a:solidFill>
                  <a:srgbClr val="FF0000"/>
                </a:solidFill>
              </a:rPr>
              <a:t>//double&amp; b=fn1(5.0);</a:t>
            </a:r>
          </a:p>
          <a:p>
            <a:r>
              <a:rPr lang="en-US" altLang="zh-CN" sz="2000" dirty="0"/>
              <a:t>	double c=fn2(5.0);</a:t>
            </a:r>
          </a:p>
          <a:p>
            <a:r>
              <a:rPr lang="en-US" altLang="zh-CN" sz="2000" dirty="0"/>
              <a:t>	double&amp; d=fn2(5.0);</a:t>
            </a:r>
          </a:p>
          <a:p>
            <a:r>
              <a:rPr lang="en-US" altLang="zh-CN" sz="2000" dirty="0"/>
              <a:t>	</a:t>
            </a:r>
            <a:r>
              <a:rPr lang="en-US" altLang="zh-CN" sz="2000" dirty="0" err="1"/>
              <a:t>cout</a:t>
            </a:r>
            <a:r>
              <a:rPr lang="en-US" altLang="zh-CN" sz="2000" dirty="0"/>
              <a:t>&lt;&lt;a&lt;&lt;</a:t>
            </a:r>
            <a:r>
              <a:rPr lang="en-US" altLang="zh-CN" sz="2000" dirty="0" err="1"/>
              <a:t>endl</a:t>
            </a:r>
            <a:r>
              <a:rPr lang="en-US" altLang="zh-CN" sz="2000" dirty="0"/>
              <a:t>;</a:t>
            </a:r>
          </a:p>
          <a:p>
            <a:r>
              <a:rPr lang="en-US" altLang="zh-CN" sz="2000" dirty="0"/>
              <a:t>	</a:t>
            </a:r>
            <a:r>
              <a:rPr lang="en-US" altLang="zh-CN" sz="2000" dirty="0" err="1"/>
              <a:t>cout</a:t>
            </a:r>
            <a:r>
              <a:rPr lang="en-US" altLang="zh-CN" sz="2000" dirty="0"/>
              <a:t>&lt;&lt;c&lt;&lt;</a:t>
            </a:r>
            <a:r>
              <a:rPr lang="en-US" altLang="zh-CN" sz="2000" dirty="0" err="1"/>
              <a:t>endl</a:t>
            </a:r>
            <a:r>
              <a:rPr lang="en-US" altLang="zh-CN" sz="2000" dirty="0"/>
              <a:t>;</a:t>
            </a:r>
          </a:p>
          <a:p>
            <a:r>
              <a:rPr lang="en-US" altLang="zh-CN" sz="2000" dirty="0"/>
              <a:t>	</a:t>
            </a:r>
            <a:r>
              <a:rPr lang="en-US" altLang="zh-CN" sz="2000" dirty="0" err="1"/>
              <a:t>cout</a:t>
            </a:r>
            <a:r>
              <a:rPr lang="en-US" altLang="zh-CN" sz="2000" dirty="0"/>
              <a:t>&lt;&lt;d&lt;&lt;</a:t>
            </a:r>
            <a:r>
              <a:rPr lang="en-US" altLang="zh-CN" sz="2000" dirty="0" err="1"/>
              <a:t>endl</a:t>
            </a:r>
            <a:r>
              <a:rPr lang="en-US" altLang="zh-CN" sz="2000" dirty="0"/>
              <a:t>;</a:t>
            </a:r>
          </a:p>
          <a:p>
            <a:r>
              <a:rPr lang="en-US" altLang="zh-CN" sz="2000" dirty="0"/>
              <a:t>	return 1;</a:t>
            </a:r>
          </a:p>
          <a:p>
            <a:r>
              <a:rPr lang="en-US" altLang="zh-CN" sz="2000" dirty="0"/>
              <a:t>}</a:t>
            </a:r>
          </a:p>
        </p:txBody>
      </p:sp>
    </p:spTree>
  </p:cSld>
  <p:clrMapOvr>
    <a:masterClrMapping/>
  </p:clrMapOvr>
  <p:transition spd="med">
    <p:wedg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512" y="134937"/>
            <a:ext cx="8784976" cy="928694"/>
          </a:xfrm>
        </p:spPr>
        <p:txBody>
          <a:bodyPr/>
          <a:lstStyle/>
          <a:p>
            <a:r>
              <a:rPr lang="en-US" altLang="zh-CN" dirty="0"/>
              <a:t>double fn1(double r);</a:t>
            </a:r>
          </a:p>
          <a:p>
            <a:r>
              <a:rPr lang="en-US" altLang="zh-CN" dirty="0"/>
              <a:t>double a=fn1(5.0);  </a:t>
            </a:r>
            <a:r>
              <a:rPr lang="en-US" altLang="zh-CN" sz="2400" dirty="0"/>
              <a:t>//</a:t>
            </a:r>
            <a:r>
              <a:rPr lang="zh-CN" altLang="en-US" sz="2400" b="1" dirty="0"/>
              <a:t>用返回值方式调用函数</a:t>
            </a:r>
            <a:r>
              <a:rPr lang="zh-CN" altLang="en-US" sz="2400" dirty="0"/>
              <a:t>的内存布局</a:t>
            </a:r>
            <a:endParaRPr lang="en-US" altLang="zh-CN" dirty="0">
              <a:ea typeface="黑体" pitchFamily="2" charset="-122"/>
            </a:endParaRPr>
          </a:p>
          <a:p>
            <a:pPr eaLnBrk="1" hangingPunct="1"/>
            <a:endParaRPr lang="en-US" altLang="zh-CN" dirty="0"/>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28</a:t>
            </a:fld>
            <a:endParaRPr lang="zh-CN" altLang="en-US" dirty="0"/>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6083" t="38184" r="41977" b="37658"/>
          <a:stretch/>
        </p:blipFill>
        <p:spPr bwMode="auto">
          <a:xfrm>
            <a:off x="2195736" y="1484784"/>
            <a:ext cx="5904656"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0753369"/>
      </p:ext>
    </p:extLst>
  </p:cSld>
  <p:clrMapOvr>
    <a:masterClrMapping/>
  </p:clrMapOvr>
  <p:transition spd="med">
    <p:wedg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41134" y="100945"/>
            <a:ext cx="8429684" cy="928694"/>
          </a:xfrm>
        </p:spPr>
        <p:txBody>
          <a:bodyPr/>
          <a:lstStyle/>
          <a:p>
            <a:r>
              <a:rPr lang="en-US" altLang="zh-CN" dirty="0"/>
              <a:t>double fn1(double r);</a:t>
            </a:r>
          </a:p>
          <a:p>
            <a:r>
              <a:rPr lang="en-US" altLang="zh-CN" dirty="0"/>
              <a:t>double &amp;b=fn1(5.0);  </a:t>
            </a:r>
          </a:p>
          <a:p>
            <a:r>
              <a:rPr lang="en-US" altLang="zh-CN" dirty="0"/>
              <a:t>//</a:t>
            </a:r>
            <a:r>
              <a:rPr lang="zh-CN" altLang="en-US" b="1" dirty="0"/>
              <a:t>用函数的返回值初始化引用的方式调用函数</a:t>
            </a:r>
            <a:r>
              <a:rPr lang="zh-CN" altLang="en-US" dirty="0"/>
              <a:t>的内存布局</a:t>
            </a:r>
            <a:endParaRPr lang="en-US" altLang="zh-CN" dirty="0">
              <a:ea typeface="黑体" pitchFamily="2" charset="-122"/>
            </a:endParaRPr>
          </a:p>
          <a:p>
            <a:pPr eaLnBrk="1" hangingPunct="1"/>
            <a:endParaRPr lang="en-US" altLang="zh-CN" dirty="0"/>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29</a:t>
            </a:fld>
            <a:endParaRPr lang="zh-CN" altLang="en-US"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3765" t="34268" r="41103" b="37665"/>
          <a:stretch/>
        </p:blipFill>
        <p:spPr bwMode="auto">
          <a:xfrm>
            <a:off x="2661007" y="1700808"/>
            <a:ext cx="5275193" cy="3888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71600" y="5794634"/>
            <a:ext cx="6768752" cy="523220"/>
          </a:xfrm>
          <a:prstGeom prst="rect">
            <a:avLst/>
          </a:prstGeom>
          <a:noFill/>
        </p:spPr>
        <p:txBody>
          <a:bodyPr wrap="square" rtlCol="0">
            <a:spAutoFit/>
          </a:bodyPr>
          <a:lstStyle/>
          <a:p>
            <a:r>
              <a:rPr lang="zh-CN" altLang="en-US" sz="2800" b="1" dirty="0"/>
              <a:t>返回的是局部变量的引用，编译错误。</a:t>
            </a:r>
          </a:p>
        </p:txBody>
      </p:sp>
    </p:spTree>
    <p:extLst>
      <p:ext uri="{BB962C8B-B14F-4D97-AF65-F5344CB8AC3E}">
        <p14:creationId xmlns:p14="http://schemas.microsoft.com/office/powerpoint/2010/main" val="1454069408"/>
      </p:ext>
    </p:extLst>
  </p:cSld>
  <p:clrMapOvr>
    <a:masterClrMapping/>
  </p:clrMapOvr>
  <p:transition spd="med">
    <p:wedg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引子</a:t>
            </a:r>
          </a:p>
        </p:txBody>
      </p:sp>
      <p:sp>
        <p:nvSpPr>
          <p:cNvPr id="2" name="内容占位符 1"/>
          <p:cNvSpPr>
            <a:spLocks noGrp="1"/>
          </p:cNvSpPr>
          <p:nvPr>
            <p:ph idx="1"/>
          </p:nvPr>
        </p:nvSpPr>
        <p:spPr/>
        <p:txBody>
          <a:bodyPr/>
          <a:lstStyle/>
          <a:p>
            <a:r>
              <a:rPr lang="en-US" altLang="zh-CN" sz="2800" dirty="0"/>
              <a:t> </a:t>
            </a:r>
            <a:r>
              <a:rPr lang="zh-CN" altLang="en-US" sz="2800" dirty="0"/>
              <a:t>目前我们的函数调用语句的使用方式包括：</a:t>
            </a:r>
            <a:endParaRPr lang="en-US" altLang="zh-CN" sz="2800" dirty="0"/>
          </a:p>
          <a:p>
            <a:pPr marL="822325" lvl="1" indent="-457200">
              <a:buFont typeface="+mj-lt"/>
              <a:buAutoNum type="arabicPeriod"/>
            </a:pPr>
            <a:r>
              <a:rPr lang="en-US" altLang="zh-CN" sz="2800" dirty="0"/>
              <a:t> </a:t>
            </a:r>
            <a:r>
              <a:rPr lang="zh-CN" altLang="en-US" sz="2800" dirty="0"/>
              <a:t>单独调用 </a:t>
            </a:r>
            <a:endParaRPr lang="en-US" altLang="zh-CN" sz="2800" dirty="0"/>
          </a:p>
          <a:p>
            <a:pPr marL="822325" lvl="1" indent="-457200">
              <a:buFont typeface="+mj-lt"/>
              <a:buAutoNum type="arabicPeriod"/>
            </a:pPr>
            <a:r>
              <a:rPr lang="zh-CN" altLang="en-US" sz="2800" dirty="0"/>
              <a:t> 出现在输出语句中</a:t>
            </a:r>
            <a:endParaRPr lang="en-US" altLang="zh-CN" sz="2800" dirty="0"/>
          </a:p>
          <a:p>
            <a:pPr marL="822325" lvl="1" indent="-457200">
              <a:buFont typeface="+mj-lt"/>
              <a:buAutoNum type="arabicPeriod"/>
            </a:pPr>
            <a:r>
              <a:rPr lang="en-US" altLang="zh-CN" sz="2800" dirty="0"/>
              <a:t> </a:t>
            </a:r>
            <a:r>
              <a:rPr lang="zh-CN" altLang="en-US" sz="2800" dirty="0"/>
              <a:t>作为赋值号右值</a:t>
            </a:r>
            <a:endParaRPr lang="en-US" altLang="zh-CN" sz="2800" dirty="0"/>
          </a:p>
          <a:p>
            <a:r>
              <a:rPr lang="en-US" altLang="zh-CN" sz="2800" dirty="0"/>
              <a:t> </a:t>
            </a:r>
            <a:r>
              <a:rPr lang="zh-CN" altLang="en-US" sz="2800" dirty="0"/>
              <a:t>有没有可能，函数作为左值</a:t>
            </a:r>
            <a:r>
              <a:rPr lang="en-US" altLang="zh-CN" sz="2800" dirty="0"/>
              <a:t>?</a:t>
            </a:r>
          </a:p>
          <a:p>
            <a:pPr marL="109537" indent="0">
              <a:buNone/>
            </a:pPr>
            <a:r>
              <a:rPr lang="en-US" altLang="zh-CN" sz="2800" dirty="0"/>
              <a:t>        f()=2;    </a:t>
            </a:r>
          </a:p>
          <a:p>
            <a:pPr marL="109537" indent="0">
              <a:buNone/>
            </a:pPr>
            <a:endParaRPr lang="en-US" altLang="zh-CN" sz="2800" dirty="0"/>
          </a:p>
        </p:txBody>
      </p:sp>
      <p:sp>
        <p:nvSpPr>
          <p:cNvPr id="4" name="内容占位符 1"/>
          <p:cNvSpPr txBox="1">
            <a:spLocks/>
          </p:cNvSpPr>
          <p:nvPr/>
        </p:nvSpPr>
        <p:spPr bwMode="auto">
          <a:xfrm>
            <a:off x="4527581" y="1700808"/>
            <a:ext cx="4159219" cy="35283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fontAlgn="base">
              <a:spcBef>
                <a:spcPts val="400"/>
              </a:spcBef>
              <a:spcAft>
                <a:spcPct val="0"/>
              </a:spcAft>
              <a:buClr>
                <a:schemeClr val="accent1"/>
              </a:buClr>
              <a:buSzPct val="68000"/>
              <a:buFont typeface="Wingdings 3" pitchFamily="18" charset="2"/>
              <a:buChar char=""/>
              <a:defRPr sz="2400" kern="1200">
                <a:solidFill>
                  <a:schemeClr val="tx1"/>
                </a:solidFill>
                <a:latin typeface="+mn-lt"/>
                <a:ea typeface="+mn-ea"/>
                <a:cs typeface="+mn-cs"/>
              </a:defRPr>
            </a:lvl1pPr>
            <a:lvl2pPr marL="620713" indent="-228600" algn="l" rtl="0" fontAlgn="base">
              <a:spcBef>
                <a:spcPts val="325"/>
              </a:spcBef>
              <a:spcAft>
                <a:spcPct val="0"/>
              </a:spcAft>
              <a:buClr>
                <a:schemeClr val="accent1"/>
              </a:buClr>
              <a:buFont typeface="Verdana" pitchFamily="34" charset="0"/>
              <a:buChar char="◦"/>
              <a:defRPr sz="2000" kern="1200">
                <a:solidFill>
                  <a:schemeClr val="tx1"/>
                </a:solidFill>
                <a:latin typeface="+mn-lt"/>
                <a:ea typeface="+mn-ea"/>
                <a:cs typeface="+mn-cs"/>
              </a:defRPr>
            </a:lvl2pPr>
            <a:lvl3pPr marL="858838" indent="-228600" algn="l" rtl="0" fontAlgn="base">
              <a:spcBef>
                <a:spcPts val="350"/>
              </a:spcBef>
              <a:spcAft>
                <a:spcPct val="0"/>
              </a:spcAft>
              <a:buClr>
                <a:schemeClr val="accent2"/>
              </a:buClr>
              <a:buSzPct val="100000"/>
              <a:buFont typeface="Wingdings 2" pitchFamily="18" charset="2"/>
              <a:buChar char=""/>
              <a:defRPr sz="20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itchFamily="18" charset="2"/>
              <a:buChar char=""/>
              <a:defRPr sz="18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itchFamily="18" charset="2"/>
              <a:buChar char=""/>
              <a:defRPr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65125" lvl="1" indent="0">
              <a:buNone/>
            </a:pPr>
            <a:r>
              <a:rPr lang="en-US" altLang="zh-CN" sz="3200" dirty="0">
                <a:solidFill>
                  <a:srgbClr val="FF0000"/>
                </a:solidFill>
              </a:rPr>
              <a:t>f();</a:t>
            </a:r>
          </a:p>
          <a:p>
            <a:pPr marL="365125" lvl="1" indent="0">
              <a:buNone/>
            </a:pPr>
            <a:r>
              <a:rPr lang="en-US" altLang="zh-CN" sz="3200" dirty="0" err="1">
                <a:solidFill>
                  <a:srgbClr val="FF0000"/>
                </a:solidFill>
              </a:rPr>
              <a:t>cout</a:t>
            </a:r>
            <a:r>
              <a:rPr lang="en-US" altLang="zh-CN" sz="3200" dirty="0">
                <a:solidFill>
                  <a:srgbClr val="FF0000"/>
                </a:solidFill>
              </a:rPr>
              <a:t>&lt;&lt;f();</a:t>
            </a:r>
          </a:p>
          <a:p>
            <a:pPr marL="365125" lvl="1" indent="0">
              <a:buNone/>
            </a:pPr>
            <a:r>
              <a:rPr lang="en-US" altLang="zh-CN" sz="3200" dirty="0">
                <a:solidFill>
                  <a:srgbClr val="FF0000"/>
                </a:solidFill>
              </a:rPr>
              <a:t>b=f();</a:t>
            </a:r>
          </a:p>
          <a:p>
            <a:pPr marL="365125" lvl="1" indent="0">
              <a:buNone/>
            </a:pPr>
            <a:endParaRPr lang="en-US" altLang="zh-CN" sz="2800" dirty="0"/>
          </a:p>
          <a:p>
            <a:pPr marL="109537" indent="0">
              <a:buNone/>
            </a:pPr>
            <a:endParaRPr lang="en-US" altLang="zh-CN" sz="2800" dirty="0"/>
          </a:p>
        </p:txBody>
      </p:sp>
    </p:spTree>
    <p:extLst>
      <p:ext uri="{BB962C8B-B14F-4D97-AF65-F5344CB8AC3E}">
        <p14:creationId xmlns:p14="http://schemas.microsoft.com/office/powerpoint/2010/main" val="1616762891"/>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wipe(left)">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wipe(left)">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xEl>
                                              <p:pRg st="3" end="3"/>
                                            </p:txEl>
                                          </p:spTgt>
                                        </p:tgtEl>
                                        <p:attrNameLst>
                                          <p:attrName>style.visibility</p:attrName>
                                        </p:attrNameLst>
                                      </p:cBhvr>
                                      <p:to>
                                        <p:strVal val="visible"/>
                                      </p:to>
                                    </p:set>
                                    <p:animEffect transition="in" filter="wipe(left)">
                                      <p:cBhvr>
                                        <p:cTn id="32" dur="500"/>
                                        <p:tgtEl>
                                          <p:spTgt spid="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wipe(left)">
                                      <p:cBhvr>
                                        <p:cTn id="37" dur="500"/>
                                        <p:tgtEl>
                                          <p:spTgt spid="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xEl>
                                              <p:pRg st="4" end="4"/>
                                            </p:txEl>
                                          </p:spTgt>
                                        </p:tgtEl>
                                        <p:attrNameLst>
                                          <p:attrName>style.visibility</p:attrName>
                                        </p:attrNameLst>
                                      </p:cBhvr>
                                      <p:to>
                                        <p:strVal val="visible"/>
                                      </p:to>
                                    </p:set>
                                    <p:animEffect transition="in" filter="wipe(left)">
                                      <p:cBhvr>
                                        <p:cTn id="42" dur="500"/>
                                        <p:tgtEl>
                                          <p:spTgt spid="2">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wipe(left)">
                                      <p:cBhvr>
                                        <p:cTn id="47" dur="500"/>
                                        <p:tgtEl>
                                          <p:spTgt spid="2">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left)">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07504" y="35715"/>
            <a:ext cx="8429684" cy="928694"/>
          </a:xfrm>
        </p:spPr>
        <p:txBody>
          <a:bodyPr/>
          <a:lstStyle/>
          <a:p>
            <a:r>
              <a:rPr lang="en-US" altLang="zh-CN" dirty="0"/>
              <a:t>double&amp; fn2(double r);</a:t>
            </a:r>
          </a:p>
          <a:p>
            <a:r>
              <a:rPr lang="en-US" altLang="zh-CN" dirty="0"/>
              <a:t>double c=fn2(5.0); </a:t>
            </a:r>
          </a:p>
          <a:p>
            <a:r>
              <a:rPr lang="en-US" altLang="zh-CN" dirty="0"/>
              <a:t> //</a:t>
            </a:r>
            <a:r>
              <a:rPr lang="zh-CN" altLang="en-US" b="1" dirty="0"/>
              <a:t>用返回引用的方式调用函数</a:t>
            </a:r>
            <a:r>
              <a:rPr lang="zh-CN" altLang="en-US" dirty="0"/>
              <a:t>的内存布局</a:t>
            </a:r>
            <a:endParaRPr lang="en-US" altLang="zh-CN" dirty="0">
              <a:ea typeface="黑体" pitchFamily="2" charset="-122"/>
            </a:endParaRPr>
          </a:p>
          <a:p>
            <a:pPr eaLnBrk="1" hangingPunct="1"/>
            <a:endParaRPr lang="en-US" altLang="zh-CN" dirty="0"/>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30</a:t>
            </a:fld>
            <a:endParaRPr lang="zh-CN" altLang="en-US" dirty="0"/>
          </a:p>
        </p:txBody>
      </p:sp>
      <p:pic>
        <p:nvPicPr>
          <p:cNvPr id="3" name="Picture 4">
            <a:extLst>
              <a:ext uri="{FF2B5EF4-FFF2-40B4-BE49-F238E27FC236}">
                <a16:creationId xmlns:a16="http://schemas.microsoft.com/office/drawing/2014/main" id="{55AE133B-0532-29E0-08CB-8206FC2521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25" t="35666" r="36910" b="35729"/>
          <a:stretch/>
        </p:blipFill>
        <p:spPr bwMode="auto">
          <a:xfrm>
            <a:off x="1763688" y="1576310"/>
            <a:ext cx="6408712" cy="4509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9900667"/>
      </p:ext>
    </p:extLst>
  </p:cSld>
  <p:clrMapOvr>
    <a:masterClrMapping/>
  </p:clrMapOvr>
  <p:transition spd="med">
    <p:wedg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512" y="0"/>
            <a:ext cx="8640960" cy="928694"/>
          </a:xfrm>
        </p:spPr>
        <p:txBody>
          <a:bodyPr/>
          <a:lstStyle/>
          <a:p>
            <a:r>
              <a:rPr lang="en-US" altLang="zh-CN" dirty="0"/>
              <a:t>double&amp; fn2(double r);</a:t>
            </a:r>
          </a:p>
          <a:p>
            <a:r>
              <a:rPr lang="en-US" altLang="zh-CN" dirty="0"/>
              <a:t>double &amp;d=fn2(5.0);  //</a:t>
            </a:r>
            <a:r>
              <a:rPr lang="zh-CN" altLang="en-US" b="1" dirty="0"/>
              <a:t>用函数返回的引用作为新引用的初始化值的方式来调用函数</a:t>
            </a:r>
            <a:r>
              <a:rPr lang="zh-CN" altLang="en-US" dirty="0"/>
              <a:t>的内存布局</a:t>
            </a:r>
            <a:endParaRPr lang="en-US" altLang="zh-CN" dirty="0">
              <a:ea typeface="黑体" pitchFamily="2" charset="-122"/>
            </a:endParaRPr>
          </a:p>
          <a:p>
            <a:endParaRPr lang="en-US" altLang="zh-CN" dirty="0"/>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31</a:t>
            </a:fld>
            <a:endParaRPr lang="zh-CN" altLang="en-US"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375" t="31445" r="41234" b="44995"/>
          <a:stretch/>
        </p:blipFill>
        <p:spPr bwMode="auto">
          <a:xfrm>
            <a:off x="2123728" y="1916832"/>
            <a:ext cx="5502326"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9900667"/>
      </p:ext>
    </p:extLst>
  </p:cSld>
  <p:clrMapOvr>
    <a:masterClrMapping/>
  </p:clrMapOvr>
  <p:transition spd="med">
    <p:wedg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5.</a:t>
            </a:r>
            <a:r>
              <a:rPr lang="zh-CN" altLang="en-US" sz="4000" dirty="0"/>
              <a:t>函数调用作为左值</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t>使用引用的方法，可以将一个函数调用作为左值</a:t>
            </a:r>
            <a:endParaRPr lang="en-US" altLang="zh-CN" dirty="0"/>
          </a:p>
          <a:p>
            <a:pPr eaLnBrk="1" hangingPunct="1">
              <a:lnSpc>
                <a:spcPct val="110000"/>
              </a:lnSpc>
              <a:buFont typeface="Wingdings" pitchFamily="2" charset="2"/>
              <a:buNone/>
            </a:pPr>
            <a:endParaRPr lang="en-US" altLang="zh-CN" sz="2000" dirty="0"/>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32</a:t>
            </a:fld>
            <a:endParaRPr lang="zh-CN" altLang="en-US" dirty="0"/>
          </a:p>
        </p:txBody>
      </p:sp>
      <p:sp>
        <p:nvSpPr>
          <p:cNvPr id="6" name="矩形 4"/>
          <p:cNvSpPr>
            <a:spLocks noChangeArrowheads="1"/>
          </p:cNvSpPr>
          <p:nvPr/>
        </p:nvSpPr>
        <p:spPr bwMode="auto">
          <a:xfrm>
            <a:off x="1000100" y="1714488"/>
            <a:ext cx="7358114" cy="4801314"/>
          </a:xfrm>
          <a:prstGeom prst="rect">
            <a:avLst/>
          </a:prstGeom>
          <a:solidFill>
            <a:schemeClr val="bg1"/>
          </a:solidFill>
          <a:ln w="9525">
            <a:solidFill>
              <a:schemeClr val="accent1"/>
            </a:solidFill>
            <a:miter lim="800000"/>
            <a:headEnd/>
            <a:tailEnd/>
          </a:ln>
        </p:spPr>
        <p:txBody>
          <a:bodyPr wrap="square">
            <a:spAutoFit/>
          </a:bodyPr>
          <a:lstStyle/>
          <a:p>
            <a:r>
              <a:rPr lang="en-US" altLang="zh-CN" sz="1800" dirty="0"/>
              <a:t>#include &lt;</a:t>
            </a:r>
            <a:r>
              <a:rPr lang="en-US" altLang="zh-CN" sz="1800" dirty="0" err="1"/>
              <a:t>iostream.h</a:t>
            </a:r>
            <a:r>
              <a:rPr lang="en-US" altLang="zh-CN" sz="1800" dirty="0"/>
              <a:t>&gt;</a:t>
            </a:r>
          </a:p>
          <a:p>
            <a:r>
              <a:rPr lang="en-US" altLang="zh-CN" sz="1800" dirty="0" err="1"/>
              <a:t>int</a:t>
            </a:r>
            <a:r>
              <a:rPr lang="en-US" altLang="zh-CN" sz="1800" dirty="0"/>
              <a:t> array[6][4]={{60,80,90,75},</a:t>
            </a:r>
          </a:p>
          <a:p>
            <a:r>
              <a:rPr lang="en-US" altLang="zh-CN" sz="1800" dirty="0"/>
              <a:t>                 {75,85,65,77},</a:t>
            </a:r>
          </a:p>
          <a:p>
            <a:r>
              <a:rPr lang="en-US" altLang="zh-CN" sz="1800" dirty="0"/>
              <a:t>                 {80,88,90,98},</a:t>
            </a:r>
          </a:p>
          <a:p>
            <a:r>
              <a:rPr lang="en-US" altLang="zh-CN" sz="1800" dirty="0"/>
              <a:t>                 {89,100,78,81},</a:t>
            </a:r>
          </a:p>
          <a:p>
            <a:r>
              <a:rPr lang="en-US" altLang="zh-CN" sz="1800" dirty="0"/>
              <a:t>                 {62,68,69,75},</a:t>
            </a:r>
          </a:p>
          <a:p>
            <a:r>
              <a:rPr lang="en-US" altLang="zh-CN" sz="1800" dirty="0"/>
              <a:t>                 {85,85,77,91}};</a:t>
            </a:r>
          </a:p>
          <a:p>
            <a:r>
              <a:rPr lang="en-US" altLang="zh-CN" sz="1800" dirty="0" err="1"/>
              <a:t>int</a:t>
            </a:r>
            <a:r>
              <a:rPr lang="en-US" altLang="zh-CN" sz="1800" dirty="0"/>
              <a:t>&amp; level(</a:t>
            </a:r>
            <a:r>
              <a:rPr lang="en-US" altLang="zh-CN" sz="1800" dirty="0" err="1"/>
              <a:t>int</a:t>
            </a:r>
            <a:r>
              <a:rPr lang="en-US" altLang="zh-CN" sz="1800" dirty="0"/>
              <a:t> grade[], </a:t>
            </a:r>
            <a:r>
              <a:rPr lang="en-US" altLang="zh-CN" sz="1800" dirty="0" err="1"/>
              <a:t>int</a:t>
            </a:r>
            <a:r>
              <a:rPr lang="en-US" altLang="zh-CN" sz="1800" dirty="0"/>
              <a:t> size, </a:t>
            </a:r>
            <a:r>
              <a:rPr lang="en-US" altLang="zh-CN" sz="1800" dirty="0" err="1"/>
              <a:t>int</a:t>
            </a:r>
            <a:r>
              <a:rPr lang="en-US" altLang="zh-CN" sz="1800" dirty="0"/>
              <a:t>&amp; </a:t>
            </a:r>
            <a:r>
              <a:rPr lang="en-US" altLang="zh-CN" sz="1800" dirty="0" err="1"/>
              <a:t>tA</a:t>
            </a:r>
            <a:r>
              <a:rPr lang="en-US" altLang="zh-CN" sz="1800" dirty="0"/>
              <a:t>, </a:t>
            </a:r>
            <a:r>
              <a:rPr lang="en-US" altLang="zh-CN" sz="1800" dirty="0" err="1"/>
              <a:t>int</a:t>
            </a:r>
            <a:r>
              <a:rPr lang="en-US" altLang="zh-CN" sz="1800" dirty="0"/>
              <a:t>&amp; </a:t>
            </a:r>
            <a:r>
              <a:rPr lang="en-US" altLang="zh-CN" sz="1800" dirty="0" err="1"/>
              <a:t>tB</a:t>
            </a:r>
            <a:r>
              <a:rPr lang="en-US" altLang="zh-CN" sz="1800" dirty="0"/>
              <a:t>);</a:t>
            </a:r>
          </a:p>
          <a:p>
            <a:r>
              <a:rPr lang="en-US" altLang="zh-CN" sz="1800" dirty="0"/>
              <a:t>void main()</a:t>
            </a:r>
          </a:p>
          <a:p>
            <a:r>
              <a:rPr lang="en-US" altLang="zh-CN" sz="1800" dirty="0"/>
              <a:t>{  </a:t>
            </a:r>
            <a:r>
              <a:rPr lang="en-US" altLang="zh-CN" sz="1800" dirty="0" err="1"/>
              <a:t>int</a:t>
            </a:r>
            <a:r>
              <a:rPr lang="en-US" altLang="zh-CN" sz="1800" dirty="0"/>
              <a:t> </a:t>
            </a:r>
            <a:r>
              <a:rPr lang="en-US" altLang="zh-CN" sz="1800" dirty="0" err="1"/>
              <a:t>typeA</a:t>
            </a:r>
            <a:r>
              <a:rPr lang="en-US" altLang="zh-CN" sz="1800" dirty="0"/>
              <a:t>=0,typeB=0;</a:t>
            </a:r>
          </a:p>
          <a:p>
            <a:r>
              <a:rPr lang="en-US" altLang="zh-CN" sz="1800" dirty="0"/>
              <a:t>  </a:t>
            </a:r>
            <a:r>
              <a:rPr lang="en-US" altLang="zh-CN" sz="1800" dirty="0" err="1"/>
              <a:t>int</a:t>
            </a:r>
            <a:r>
              <a:rPr lang="en-US" altLang="zh-CN" sz="1800" dirty="0"/>
              <a:t> student=6;</a:t>
            </a:r>
          </a:p>
          <a:p>
            <a:r>
              <a:rPr lang="en-US" altLang="zh-CN" sz="1800" dirty="0"/>
              <a:t>  </a:t>
            </a:r>
            <a:r>
              <a:rPr lang="en-US" altLang="zh-CN" sz="1800" dirty="0" err="1"/>
              <a:t>int</a:t>
            </a:r>
            <a:r>
              <a:rPr lang="en-US" altLang="zh-CN" sz="1800" dirty="0"/>
              <a:t> </a:t>
            </a:r>
            <a:r>
              <a:rPr lang="en-US" altLang="zh-CN" sz="1800" dirty="0" err="1"/>
              <a:t>gradesize</a:t>
            </a:r>
            <a:r>
              <a:rPr lang="en-US" altLang="zh-CN" sz="1800" dirty="0"/>
              <a:t>=4;</a:t>
            </a:r>
          </a:p>
          <a:p>
            <a:r>
              <a:rPr lang="en-US" altLang="zh-CN" sz="1800" dirty="0"/>
              <a:t>  for(</a:t>
            </a:r>
            <a:r>
              <a:rPr lang="en-US" altLang="zh-CN" sz="1800" dirty="0" err="1"/>
              <a:t>int</a:t>
            </a:r>
            <a:r>
              <a:rPr lang="en-US" altLang="zh-CN" sz="1800" dirty="0"/>
              <a:t> </a:t>
            </a:r>
            <a:r>
              <a:rPr lang="en-US" altLang="zh-CN" sz="1800" dirty="0" err="1"/>
              <a:t>i</a:t>
            </a:r>
            <a:r>
              <a:rPr lang="en-US" altLang="zh-CN" sz="1800" dirty="0"/>
              <a:t>=0; </a:t>
            </a:r>
            <a:r>
              <a:rPr lang="en-US" altLang="zh-CN" sz="1800" dirty="0" err="1"/>
              <a:t>i</a:t>
            </a:r>
            <a:r>
              <a:rPr lang="en-US" altLang="zh-CN" sz="1800" dirty="0"/>
              <a:t>&lt;student; </a:t>
            </a:r>
            <a:r>
              <a:rPr lang="en-US" altLang="zh-CN" sz="1800" dirty="0" err="1"/>
              <a:t>i</a:t>
            </a:r>
            <a:r>
              <a:rPr lang="en-US" altLang="zh-CN" sz="1800" dirty="0"/>
              <a:t>++)    //</a:t>
            </a:r>
            <a:r>
              <a:rPr lang="zh-CN" altLang="en-US" sz="1800" dirty="0"/>
              <a:t>处理所有的学生</a:t>
            </a:r>
          </a:p>
          <a:p>
            <a:r>
              <a:rPr lang="zh-CN" altLang="en-US" sz="1800" dirty="0"/>
              <a:t>    </a:t>
            </a:r>
            <a:r>
              <a:rPr lang="en-US" altLang="zh-CN" sz="1800" dirty="0"/>
              <a:t>level(array[</a:t>
            </a:r>
            <a:r>
              <a:rPr lang="en-US" altLang="zh-CN" sz="1800" dirty="0" err="1"/>
              <a:t>i</a:t>
            </a:r>
            <a:r>
              <a:rPr lang="en-US" altLang="zh-CN" sz="1800" dirty="0"/>
              <a:t>], </a:t>
            </a:r>
            <a:r>
              <a:rPr lang="en-US" altLang="zh-CN" sz="1800" dirty="0" err="1"/>
              <a:t>gradesize</a:t>
            </a:r>
            <a:r>
              <a:rPr lang="en-US" altLang="zh-CN" sz="1800" dirty="0"/>
              <a:t>, </a:t>
            </a:r>
            <a:r>
              <a:rPr lang="en-US" altLang="zh-CN" sz="1800" dirty="0" err="1"/>
              <a:t>typeA</a:t>
            </a:r>
            <a:r>
              <a:rPr lang="en-US" altLang="zh-CN" sz="1800" dirty="0"/>
              <a:t>, </a:t>
            </a:r>
            <a:r>
              <a:rPr lang="en-US" altLang="zh-CN" sz="1800" dirty="0" err="1"/>
              <a:t>typeB</a:t>
            </a:r>
            <a:r>
              <a:rPr lang="en-US" altLang="zh-CN" sz="1800" dirty="0"/>
              <a:t>)++;    //</a:t>
            </a:r>
            <a:r>
              <a:rPr lang="zh-CN" altLang="en-US" sz="1800" dirty="0"/>
              <a:t>函数调用作为左值</a:t>
            </a:r>
            <a:endParaRPr lang="en-US" altLang="zh-CN" sz="1800" dirty="0"/>
          </a:p>
          <a:p>
            <a:r>
              <a:rPr lang="zh-CN" altLang="en-US" sz="1800" dirty="0"/>
              <a:t>  </a:t>
            </a:r>
            <a:r>
              <a:rPr lang="en-US" altLang="zh-CN" sz="1800" dirty="0" err="1"/>
              <a:t>cout</a:t>
            </a:r>
            <a:r>
              <a:rPr lang="en-US" altLang="zh-CN" sz="1800" dirty="0"/>
              <a:t> &lt;&lt;"number of type A is " &lt;&lt;</a:t>
            </a:r>
            <a:r>
              <a:rPr lang="en-US" altLang="zh-CN" sz="1800" dirty="0" err="1"/>
              <a:t>typeA</a:t>
            </a:r>
            <a:r>
              <a:rPr lang="en-US" altLang="zh-CN" sz="1800" dirty="0"/>
              <a:t> &lt;&lt;</a:t>
            </a:r>
            <a:r>
              <a:rPr lang="en-US" altLang="zh-CN" sz="1800" dirty="0" err="1"/>
              <a:t>endl</a:t>
            </a:r>
            <a:r>
              <a:rPr lang="en-US" altLang="zh-CN" sz="1800" dirty="0"/>
              <a:t>;</a:t>
            </a:r>
          </a:p>
          <a:p>
            <a:r>
              <a:rPr lang="en-US" altLang="zh-CN" sz="1800" dirty="0"/>
              <a:t>  </a:t>
            </a:r>
            <a:r>
              <a:rPr lang="en-US" altLang="zh-CN" sz="1800" dirty="0" err="1"/>
              <a:t>cout</a:t>
            </a:r>
            <a:r>
              <a:rPr lang="en-US" altLang="zh-CN" sz="1800" dirty="0"/>
              <a:t> &lt;&lt;"number of type B is " &lt;&lt;</a:t>
            </a:r>
            <a:r>
              <a:rPr lang="en-US" altLang="zh-CN" sz="1800" dirty="0" err="1"/>
              <a:t>typeB</a:t>
            </a:r>
            <a:r>
              <a:rPr lang="en-US" altLang="zh-CN" sz="1800" dirty="0"/>
              <a:t> &lt;&lt;</a:t>
            </a:r>
            <a:r>
              <a:rPr lang="en-US" altLang="zh-CN" sz="1800" dirty="0" err="1"/>
              <a:t>endl</a:t>
            </a:r>
            <a:r>
              <a:rPr lang="en-US" altLang="zh-CN" sz="1800" dirty="0"/>
              <a:t>;</a:t>
            </a:r>
          </a:p>
          <a:p>
            <a:r>
              <a:rPr lang="en-US" altLang="zh-CN" sz="1800" dirty="0"/>
              <a:t>}</a:t>
            </a:r>
          </a:p>
        </p:txBody>
      </p:sp>
    </p:spTree>
  </p:cSld>
  <p:clrMapOvr>
    <a:masterClrMapping/>
  </p:clrMapOvr>
  <p:transition spd="med">
    <p:wedg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5.</a:t>
            </a:r>
            <a:r>
              <a:rPr lang="zh-CN" altLang="en-US" sz="4000" dirty="0"/>
              <a:t>函数调用作为左值</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t>使用引用的方法，可以将一个函数调用作为左值</a:t>
            </a:r>
            <a:endParaRPr lang="en-US" altLang="zh-CN" dirty="0"/>
          </a:p>
          <a:p>
            <a:pPr eaLnBrk="1" hangingPunct="1">
              <a:lnSpc>
                <a:spcPct val="110000"/>
              </a:lnSpc>
              <a:buFont typeface="Wingdings" pitchFamily="2" charset="2"/>
              <a:buNone/>
            </a:pPr>
            <a:endParaRPr lang="en-US" altLang="zh-CN" sz="2000" dirty="0"/>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33</a:t>
            </a:fld>
            <a:endParaRPr lang="zh-CN" altLang="en-US" dirty="0"/>
          </a:p>
        </p:txBody>
      </p:sp>
      <p:sp>
        <p:nvSpPr>
          <p:cNvPr id="6" name="矩形 4"/>
          <p:cNvSpPr>
            <a:spLocks noChangeArrowheads="1"/>
          </p:cNvSpPr>
          <p:nvPr/>
        </p:nvSpPr>
        <p:spPr bwMode="auto">
          <a:xfrm>
            <a:off x="1000099" y="1714488"/>
            <a:ext cx="5792813" cy="2800767"/>
          </a:xfrm>
          <a:prstGeom prst="rect">
            <a:avLst/>
          </a:prstGeom>
          <a:solidFill>
            <a:schemeClr val="bg1"/>
          </a:solidFill>
          <a:ln w="9525">
            <a:solidFill>
              <a:schemeClr val="accent1"/>
            </a:solidFill>
            <a:miter lim="800000"/>
            <a:headEnd/>
            <a:tailEnd/>
          </a:ln>
        </p:spPr>
        <p:txBody>
          <a:bodyPr wrap="square">
            <a:spAutoFit/>
          </a:bodyPr>
          <a:lstStyle/>
          <a:p>
            <a:r>
              <a:rPr lang="en-US" altLang="zh-CN" sz="1600" dirty="0" err="1"/>
              <a:t>int</a:t>
            </a:r>
            <a:r>
              <a:rPr lang="en-US" altLang="zh-CN" sz="1600" dirty="0"/>
              <a:t>&amp; level(</a:t>
            </a:r>
            <a:r>
              <a:rPr lang="en-US" altLang="zh-CN" sz="1600" dirty="0" err="1"/>
              <a:t>int</a:t>
            </a:r>
            <a:r>
              <a:rPr lang="en-US" altLang="zh-CN" sz="1600" dirty="0"/>
              <a:t> grade[], </a:t>
            </a:r>
            <a:r>
              <a:rPr lang="en-US" altLang="zh-CN" sz="1600" dirty="0" err="1"/>
              <a:t>int</a:t>
            </a:r>
            <a:r>
              <a:rPr lang="en-US" altLang="zh-CN" sz="1600" dirty="0"/>
              <a:t> </a:t>
            </a:r>
            <a:r>
              <a:rPr lang="en-US" altLang="zh-CN" sz="1600" dirty="0" err="1"/>
              <a:t>size,int</a:t>
            </a:r>
            <a:r>
              <a:rPr lang="en-US" altLang="zh-CN" sz="1600" dirty="0"/>
              <a:t>&amp; </a:t>
            </a:r>
            <a:r>
              <a:rPr lang="en-US" altLang="zh-CN" sz="1600" dirty="0" err="1"/>
              <a:t>tA</a:t>
            </a:r>
            <a:r>
              <a:rPr lang="en-US" altLang="zh-CN" sz="1600" dirty="0"/>
              <a:t>, </a:t>
            </a:r>
            <a:r>
              <a:rPr lang="en-US" altLang="zh-CN" sz="1600" dirty="0" err="1"/>
              <a:t>int</a:t>
            </a:r>
            <a:r>
              <a:rPr lang="en-US" altLang="zh-CN" sz="1600" dirty="0"/>
              <a:t>&amp; </a:t>
            </a:r>
            <a:r>
              <a:rPr lang="en-US" altLang="zh-CN" sz="1600" dirty="0" err="1"/>
              <a:t>tB</a:t>
            </a:r>
            <a:r>
              <a:rPr lang="en-US" altLang="zh-CN" sz="1600" dirty="0"/>
              <a:t>)</a:t>
            </a:r>
          </a:p>
          <a:p>
            <a:r>
              <a:rPr lang="en-US" altLang="zh-CN" sz="1600" dirty="0"/>
              <a:t>{</a:t>
            </a:r>
          </a:p>
          <a:p>
            <a:r>
              <a:rPr lang="en-US" altLang="zh-CN" sz="1600" dirty="0"/>
              <a:t>  </a:t>
            </a:r>
            <a:r>
              <a:rPr lang="en-US" altLang="zh-CN" sz="1600" dirty="0" err="1"/>
              <a:t>int</a:t>
            </a:r>
            <a:r>
              <a:rPr lang="en-US" altLang="zh-CN" sz="1600" dirty="0"/>
              <a:t> sum=0;</a:t>
            </a:r>
          </a:p>
          <a:p>
            <a:r>
              <a:rPr lang="en-US" altLang="zh-CN" sz="1600" dirty="0"/>
              <a:t>  for(</a:t>
            </a:r>
            <a:r>
              <a:rPr lang="en-US" altLang="zh-CN" sz="1600" dirty="0" err="1"/>
              <a:t>int</a:t>
            </a:r>
            <a:r>
              <a:rPr lang="en-US" altLang="zh-CN" sz="1600" dirty="0"/>
              <a:t> </a:t>
            </a:r>
            <a:r>
              <a:rPr lang="en-US" altLang="zh-CN" sz="1600" dirty="0" err="1"/>
              <a:t>i</a:t>
            </a:r>
            <a:r>
              <a:rPr lang="en-US" altLang="zh-CN" sz="1600" dirty="0"/>
              <a:t>=0; </a:t>
            </a:r>
            <a:r>
              <a:rPr lang="en-US" altLang="zh-CN" sz="1600" dirty="0" err="1"/>
              <a:t>i</a:t>
            </a:r>
            <a:r>
              <a:rPr lang="en-US" altLang="zh-CN" sz="1600" dirty="0"/>
              <a:t>&lt;size; </a:t>
            </a:r>
            <a:r>
              <a:rPr lang="en-US" altLang="zh-CN" sz="1600" dirty="0" err="1"/>
              <a:t>i</a:t>
            </a:r>
            <a:r>
              <a:rPr lang="en-US" altLang="zh-CN" sz="1600" dirty="0"/>
              <a:t>++)    //</a:t>
            </a:r>
            <a:r>
              <a:rPr lang="zh-CN" altLang="en-US" sz="1600" dirty="0"/>
              <a:t>成绩总分</a:t>
            </a:r>
          </a:p>
          <a:p>
            <a:r>
              <a:rPr lang="zh-CN" altLang="en-US" sz="1600" dirty="0"/>
              <a:t>    </a:t>
            </a:r>
            <a:r>
              <a:rPr lang="en-US" altLang="zh-CN" sz="1600" dirty="0"/>
              <a:t>sum+=grade[</a:t>
            </a:r>
            <a:r>
              <a:rPr lang="en-US" altLang="zh-CN" sz="1600" dirty="0" err="1"/>
              <a:t>i</a:t>
            </a:r>
            <a:r>
              <a:rPr lang="en-US" altLang="zh-CN" sz="1600" dirty="0"/>
              <a:t>];</a:t>
            </a:r>
          </a:p>
          <a:p>
            <a:r>
              <a:rPr lang="en-US" altLang="zh-CN" sz="1600" dirty="0"/>
              <a:t>  sum/=size;      //</a:t>
            </a:r>
            <a:r>
              <a:rPr lang="zh-CN" altLang="en-US" sz="1600" dirty="0"/>
              <a:t>平均分</a:t>
            </a:r>
          </a:p>
          <a:p>
            <a:r>
              <a:rPr lang="zh-CN" altLang="en-US" sz="1600" dirty="0"/>
              <a:t>  </a:t>
            </a:r>
            <a:r>
              <a:rPr lang="en-US" altLang="zh-CN" sz="1600" dirty="0"/>
              <a:t>if(sum&gt;=80)</a:t>
            </a:r>
          </a:p>
          <a:p>
            <a:r>
              <a:rPr lang="en-US" altLang="zh-CN" sz="1600" dirty="0"/>
              <a:t>    return </a:t>
            </a:r>
            <a:r>
              <a:rPr lang="en-US" altLang="zh-CN" sz="1600" dirty="0" err="1"/>
              <a:t>tA</a:t>
            </a:r>
            <a:r>
              <a:rPr lang="en-US" altLang="zh-CN" sz="1600" dirty="0"/>
              <a:t>;    //type A student</a:t>
            </a:r>
          </a:p>
          <a:p>
            <a:r>
              <a:rPr lang="en-US" altLang="zh-CN" sz="1600" dirty="0"/>
              <a:t>  else</a:t>
            </a:r>
          </a:p>
          <a:p>
            <a:r>
              <a:rPr lang="en-US" altLang="zh-CN" sz="1600" dirty="0"/>
              <a:t>    return </a:t>
            </a:r>
            <a:r>
              <a:rPr lang="en-US" altLang="zh-CN" sz="1600" dirty="0" err="1"/>
              <a:t>tB</a:t>
            </a:r>
            <a:r>
              <a:rPr lang="en-US" altLang="zh-CN" sz="1600" dirty="0"/>
              <a:t>;    //type B student</a:t>
            </a:r>
          </a:p>
          <a:p>
            <a:r>
              <a:rPr lang="en-US" altLang="zh-CN" sz="1600" dirty="0"/>
              <a:t>}</a:t>
            </a:r>
          </a:p>
        </p:txBody>
      </p:sp>
    </p:spTree>
  </p:cSld>
  <p:clrMapOvr>
    <a:masterClrMapping/>
  </p:clrMapOvr>
  <p:transition spd="med">
    <p:wedg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a:t>
            </a:r>
            <a:r>
              <a:rPr lang="zh-CN" altLang="en-US" dirty="0"/>
              <a:t>函数调用作为左值</a:t>
            </a:r>
          </a:p>
        </p:txBody>
      </p:sp>
      <p:sp>
        <p:nvSpPr>
          <p:cNvPr id="4" name="Rectangle 1"/>
          <p:cNvSpPr>
            <a:spLocks noGrp="1" noChangeArrowheads="1"/>
          </p:cNvSpPr>
          <p:nvPr>
            <p:ph idx="1"/>
          </p:nvPr>
        </p:nvSpPr>
        <p:spPr bwMode="auto">
          <a:xfrm>
            <a:off x="788636" y="1355890"/>
            <a:ext cx="752778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7591"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#include&lt;iostream&gt; </a:t>
            </a:r>
            <a:endParaRPr lang="en-US" altLang="zh-CN" sz="1600" dirty="0">
              <a:solidFill>
                <a:srgbClr val="00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using</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namespace</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std; </a:t>
            </a:r>
            <a:endPar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int</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a:t>
            </a:r>
            <a:r>
              <a:rPr kumimoji="0" lang="zh-CN" altLang="zh-CN" sz="1600" b="0" i="0" u="none" strike="noStrike" cap="none" normalizeH="0" baseline="0" dirty="0">
                <a:ln>
                  <a:noFill/>
                </a:ln>
                <a:solidFill>
                  <a:srgbClr val="800080"/>
                </a:solidFill>
                <a:effectLst/>
                <a:latin typeface="Courier New" panose="02070309020205020404" pitchFamily="49" charset="0"/>
                <a:cs typeface="Courier New" panose="02070309020205020404" pitchFamily="49" charset="0"/>
              </a:rPr>
              <a:t>10</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lang="en-US" altLang="zh-CN" sz="1600" dirty="0">
              <a:solidFill>
                <a:srgbClr val="00808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int</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error=-</a:t>
            </a:r>
            <a:r>
              <a:rPr kumimoji="0" lang="zh-CN" altLang="zh-CN" sz="1600" b="0" i="0" u="none" strike="noStrike" cap="none" normalizeH="0" baseline="0" dirty="0">
                <a:ln>
                  <a:noFill/>
                </a:ln>
                <a:solidFill>
                  <a:srgbClr val="800080"/>
                </a:solidFill>
                <a:effectLst/>
                <a:latin typeface="Courier New" panose="02070309020205020404" pitchFamily="49" charset="0"/>
                <a:cs typeface="Courier New" panose="02070309020205020404" pitchFamily="49" charset="0"/>
              </a:rPr>
              <a:t>1</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int</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&amp;func(</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int</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 </a:t>
            </a:r>
            <a:endPar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if</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(n&gt;=</a:t>
            </a:r>
            <a:r>
              <a:rPr kumimoji="0" lang="zh-CN" altLang="zh-CN" sz="1600" b="0" i="0" u="none" strike="noStrike" cap="none" normalizeH="0" baseline="0" dirty="0">
                <a:ln>
                  <a:noFill/>
                </a:ln>
                <a:solidFill>
                  <a:srgbClr val="800080"/>
                </a:solidFill>
                <a:effectLst/>
                <a:latin typeface="Courier New" panose="02070309020205020404" pitchFamily="49" charset="0"/>
                <a:cs typeface="Courier New" panose="02070309020205020404" pitchFamily="49" charset="0"/>
              </a:rPr>
              <a:t>0</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&amp;&amp;n&lt;=</a:t>
            </a:r>
            <a:r>
              <a:rPr kumimoji="0" lang="zh-CN" altLang="zh-CN" sz="1600" b="0" i="0" u="none" strike="noStrike" cap="none" normalizeH="0" baseline="0" dirty="0">
                <a:ln>
                  <a:noFill/>
                </a:ln>
                <a:solidFill>
                  <a:srgbClr val="800080"/>
                </a:solidFill>
                <a:effectLst/>
                <a:latin typeface="Courier New" panose="02070309020205020404" pitchFamily="49" charset="0"/>
                <a:cs typeface="Courier New" panose="02070309020205020404" pitchFamily="49" charset="0"/>
              </a:rPr>
              <a:t>9</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return</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value[n];</a:t>
            </a:r>
            <a:r>
              <a:rPr kumimoji="0" lang="zh-CN" altLang="zh-CN" sz="1600" b="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zh-CN" sz="1600" b="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返回的引用所绑定的变量是全局变量，</a:t>
            </a:r>
            <a:endParaRPr kumimoji="0" lang="en-US" altLang="zh-CN" sz="1600" b="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rgbClr val="008000"/>
                </a:solidFill>
                <a:latin typeface="Courier New" panose="02070309020205020404" pitchFamily="49" charset="0"/>
                <a:cs typeface="Courier New" panose="02070309020205020404" pitchFamily="49" charset="0"/>
              </a:rPr>
              <a:t>                    </a:t>
            </a:r>
            <a:r>
              <a:rPr kumimoji="0" lang="zh-CN" sz="1600" b="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不能是函数中定义的局部变量</a:t>
            </a:r>
            <a:endParaRPr kumimoji="0" lang="en-US" altLang="zh-CN" sz="1600" b="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else</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return</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error; </a:t>
            </a:r>
            <a:endParaRPr kumimoji="0" lang="en-US" altLang="zh-CN" sz="1600" b="0"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endParaRPr kumimoji="0" lang="en-US" altLang="zh-CN" sz="1600" b="0"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int</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main(){</a:t>
            </a:r>
            <a:endPar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func(</a:t>
            </a:r>
            <a:r>
              <a:rPr kumimoji="0" lang="zh-CN" altLang="zh-CN" sz="1600" b="0" i="0" u="none" strike="noStrike" cap="none" normalizeH="0" baseline="0" dirty="0">
                <a:ln>
                  <a:noFill/>
                </a:ln>
                <a:solidFill>
                  <a:srgbClr val="800080"/>
                </a:solidFill>
                <a:effectLst/>
                <a:latin typeface="Courier New" panose="02070309020205020404" pitchFamily="49" charset="0"/>
                <a:cs typeface="Courier New" panose="02070309020205020404" pitchFamily="49" charset="0"/>
              </a:rPr>
              <a:t>0</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zh-CN" altLang="zh-CN" sz="1600" b="0" i="0" u="none" strike="noStrike" cap="none" normalizeH="0" baseline="0" dirty="0">
                <a:ln>
                  <a:noFill/>
                </a:ln>
                <a:solidFill>
                  <a:srgbClr val="800080"/>
                </a:solidFill>
                <a:effectLst/>
                <a:latin typeface="Courier New" panose="02070309020205020404" pitchFamily="49" charset="0"/>
                <a:cs typeface="Courier New" panose="02070309020205020404" pitchFamily="49" charset="0"/>
              </a:rPr>
              <a:t>10</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func(</a:t>
            </a:r>
            <a:r>
              <a:rPr kumimoji="0" lang="zh-CN" altLang="zh-CN" sz="1600" b="0" i="0" u="none" strike="noStrike" cap="none" normalizeH="0" baseline="0" dirty="0">
                <a:ln>
                  <a:noFill/>
                </a:ln>
                <a:solidFill>
                  <a:srgbClr val="800080"/>
                </a:solidFill>
                <a:effectLst/>
                <a:latin typeface="Courier New" panose="02070309020205020404" pitchFamily="49" charset="0"/>
                <a:cs typeface="Courier New" panose="02070309020205020404" pitchFamily="49" charset="0"/>
              </a:rPr>
              <a:t>4</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zh-CN" altLang="zh-CN" sz="1600" b="0" i="0" u="none" strike="noStrike" cap="none" normalizeH="0" baseline="0" dirty="0">
                <a:ln>
                  <a:noFill/>
                </a:ln>
                <a:solidFill>
                  <a:srgbClr val="800080"/>
                </a:solidFill>
                <a:effectLst/>
                <a:latin typeface="Courier New" panose="02070309020205020404" pitchFamily="49" charset="0"/>
                <a:cs typeface="Courier New" panose="02070309020205020404" pitchFamily="49" charset="0"/>
              </a:rPr>
              <a:t>12</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cout&lt;&lt;value[</a:t>
            </a:r>
            <a:r>
              <a:rPr kumimoji="0" lang="zh-CN" altLang="zh-CN" sz="1600" b="0" i="0" u="none" strike="noStrike" cap="none" normalizeH="0" baseline="0" dirty="0">
                <a:ln>
                  <a:noFill/>
                </a:ln>
                <a:solidFill>
                  <a:srgbClr val="800080"/>
                </a:solidFill>
                <a:effectLst/>
                <a:latin typeface="Courier New" panose="02070309020205020404" pitchFamily="49" charset="0"/>
                <a:cs typeface="Courier New" panose="02070309020205020404" pitchFamily="49" charset="0"/>
              </a:rPr>
              <a:t>0</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]&lt;&lt;endl; </a:t>
            </a:r>
            <a:endParaRPr kumimoji="0" lang="en-US" altLang="zh-CN" sz="1600" b="0"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cout&lt;&lt;value[</a:t>
            </a:r>
            <a:r>
              <a:rPr kumimoji="0" lang="zh-CN" altLang="zh-CN" sz="1600" b="0" i="0" u="none" strike="noStrike" cap="none" normalizeH="0" baseline="0" dirty="0">
                <a:ln>
                  <a:noFill/>
                </a:ln>
                <a:solidFill>
                  <a:srgbClr val="800080"/>
                </a:solidFill>
                <a:effectLst/>
                <a:latin typeface="Courier New" panose="02070309020205020404" pitchFamily="49" charset="0"/>
                <a:cs typeface="Courier New" panose="02070309020205020404" pitchFamily="49" charset="0"/>
              </a:rPr>
              <a:t>4</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]&lt;&lt;endl; </a:t>
            </a:r>
            <a:endParaRPr kumimoji="0" lang="en-US" altLang="zh-CN" sz="1600" b="0"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return</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600" b="0" i="0" u="none" strike="noStrike" cap="none" normalizeH="0" baseline="0" dirty="0">
                <a:ln>
                  <a:noFill/>
                </a:ln>
                <a:solidFill>
                  <a:srgbClr val="800080"/>
                </a:solidFill>
                <a:effectLst/>
                <a:latin typeface="Courier New" panose="02070309020205020404" pitchFamily="49" charset="0"/>
                <a:cs typeface="Courier New" panose="02070309020205020404" pitchFamily="49" charset="0"/>
              </a:rPr>
              <a:t>0</a:t>
            </a: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zh-CN" altLang="zh-CN" sz="1400" b="0" i="0" u="none" strike="noStrike" cap="none" normalizeH="0" baseline="0" dirty="0">
                <a:ln>
                  <a:noFill/>
                </a:ln>
                <a:solidFill>
                  <a:schemeClr val="tx1"/>
                </a:solidFill>
                <a:effectLst/>
              </a:rPr>
              <a:t> </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1724512"/>
      </p:ext>
    </p:extLst>
  </p:cSld>
  <p:clrMapOvr>
    <a:masterClrMapping/>
  </p:clrMapOvr>
  <p:transition spd="med">
    <p:wedg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返回引用注意事项</a:t>
            </a:r>
          </a:p>
        </p:txBody>
      </p:sp>
      <p:sp>
        <p:nvSpPr>
          <p:cNvPr id="2" name="内容占位符 1"/>
          <p:cNvSpPr>
            <a:spLocks noGrp="1"/>
          </p:cNvSpPr>
          <p:nvPr>
            <p:ph idx="1"/>
          </p:nvPr>
        </p:nvSpPr>
        <p:spPr/>
        <p:txBody>
          <a:bodyPr/>
          <a:lstStyle/>
          <a:p>
            <a:r>
              <a:rPr lang="zh-CN" altLang="en-US" sz="2400" b="1" dirty="0"/>
              <a:t>不能返回局部变量的引用。</a:t>
            </a:r>
            <a:r>
              <a:rPr lang="zh-CN" altLang="en-US" sz="2400" dirty="0"/>
              <a:t>如上面的例子，如果</a:t>
            </a:r>
            <a:r>
              <a:rPr lang="en-US" altLang="zh-CN" sz="2400" dirty="0"/>
              <a:t>temp</a:t>
            </a:r>
            <a:r>
              <a:rPr lang="zh-CN" altLang="en-US" sz="2400" dirty="0"/>
              <a:t>是局部变量，那么它会在函数返回后被销毁，此时对</a:t>
            </a:r>
            <a:r>
              <a:rPr lang="en-US" altLang="zh-CN" sz="2400" dirty="0"/>
              <a:t>temp</a:t>
            </a:r>
            <a:r>
              <a:rPr lang="zh-CN" altLang="en-US" sz="2400" dirty="0"/>
              <a:t>的引用就会成为“无所指”的引用，程序会进入未知状态。</a:t>
            </a:r>
          </a:p>
          <a:p>
            <a:r>
              <a:rPr lang="zh-CN" altLang="en-US" sz="2400" b="1" dirty="0"/>
              <a:t>不能返回函数内部通过</a:t>
            </a:r>
            <a:r>
              <a:rPr lang="en-US" altLang="zh-CN" sz="2400" b="1" dirty="0"/>
              <a:t>new</a:t>
            </a:r>
            <a:r>
              <a:rPr lang="zh-CN" altLang="en-US" sz="2400" b="1" dirty="0"/>
              <a:t>分配的内存的引用</a:t>
            </a:r>
            <a:r>
              <a:rPr lang="zh-CN" altLang="en-US" sz="2400" dirty="0"/>
              <a:t>。虽然不存在局部变量的被动销毁问题，但如果被返回的函数的引用只是作为一个临时变量出现，而没有将其赋值给一个实际的变量，那么就可能造成这个引用所指向的空间（有</a:t>
            </a:r>
            <a:r>
              <a:rPr lang="en-US" altLang="zh-CN" sz="2400" dirty="0"/>
              <a:t>new</a:t>
            </a:r>
            <a:r>
              <a:rPr lang="zh-CN" altLang="en-US" sz="2400" dirty="0"/>
              <a:t>分配）无法释放的情况（由于没有具体的变量名，故无法用</a:t>
            </a:r>
            <a:r>
              <a:rPr lang="en-US" altLang="zh-CN" sz="2400" dirty="0"/>
              <a:t>delete</a:t>
            </a:r>
            <a:r>
              <a:rPr lang="zh-CN" altLang="en-US" sz="2400" dirty="0"/>
              <a:t>手动释放该内存），从而造成内存泄漏。因此应当避免这种情况的发生</a:t>
            </a:r>
          </a:p>
          <a:p>
            <a:r>
              <a:rPr lang="zh-CN" altLang="en-US" sz="2400" b="1" dirty="0"/>
              <a:t>当返回类成员的引用时，最好是</a:t>
            </a:r>
            <a:r>
              <a:rPr lang="en-US" altLang="zh-CN" sz="2400" b="1" dirty="0" err="1"/>
              <a:t>const</a:t>
            </a:r>
            <a:r>
              <a:rPr lang="zh-CN" altLang="en-US" sz="2400" b="1" dirty="0"/>
              <a:t>引用</a:t>
            </a:r>
            <a:r>
              <a:rPr lang="zh-CN" altLang="en-US" sz="2400" dirty="0"/>
              <a:t>。这样可以避免在无意的情况下破坏该类的成员。</a:t>
            </a:r>
          </a:p>
          <a:p>
            <a:endParaRPr lang="zh-CN" altLang="en-US" sz="2400" dirty="0"/>
          </a:p>
        </p:txBody>
      </p:sp>
    </p:spTree>
    <p:extLst>
      <p:ext uri="{BB962C8B-B14F-4D97-AF65-F5344CB8AC3E}">
        <p14:creationId xmlns:p14="http://schemas.microsoft.com/office/powerpoint/2010/main" val="1730244646"/>
      </p:ext>
    </p:extLst>
  </p:cSld>
  <p:clrMapOvr>
    <a:masterClrMapping/>
  </p:clrMapOvr>
  <p:transition spd="med">
    <p:wedg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6.</a:t>
            </a:r>
            <a:r>
              <a:rPr lang="zh-CN" altLang="en-US" sz="4000" dirty="0"/>
              <a:t>限定引用</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t>在程序中，为保证传递的参数不被修改，可以用传递</a:t>
            </a:r>
            <a:r>
              <a:rPr lang="en-US" altLang="zh-CN" dirty="0"/>
              <a:t>const</a:t>
            </a:r>
            <a:r>
              <a:rPr lang="zh-CN" altLang="en-US" dirty="0"/>
              <a:t>指针或引用的方法</a:t>
            </a:r>
            <a:endParaRPr lang="en-US" altLang="zh-CN" dirty="0"/>
          </a:p>
          <a:p>
            <a:pPr eaLnBrk="1" hangingPunct="1">
              <a:lnSpc>
                <a:spcPct val="110000"/>
              </a:lnSpc>
              <a:buFont typeface="Wingdings" pitchFamily="2" charset="2"/>
              <a:buNone/>
            </a:pPr>
            <a:endParaRPr lang="en-US" altLang="zh-CN" sz="2000" dirty="0"/>
          </a:p>
          <a:p>
            <a:pPr algn="just" eaLnBrk="1" hangingPunct="1">
              <a:buFont typeface="Wingdings 2" pitchFamily="18" charset="2"/>
              <a:buNone/>
            </a:pPr>
            <a:endParaRPr lang="en-US" altLang="zh-CN" dirty="0"/>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36</a:t>
            </a:fld>
            <a:endParaRPr lang="zh-CN" altLang="en-US" dirty="0"/>
          </a:p>
        </p:txBody>
      </p:sp>
      <p:sp>
        <p:nvSpPr>
          <p:cNvPr id="6" name="矩形 4"/>
          <p:cNvSpPr>
            <a:spLocks noChangeArrowheads="1"/>
          </p:cNvSpPr>
          <p:nvPr/>
        </p:nvSpPr>
        <p:spPr bwMode="auto">
          <a:xfrm>
            <a:off x="1000100" y="2000240"/>
            <a:ext cx="3286148" cy="4278094"/>
          </a:xfrm>
          <a:prstGeom prst="rect">
            <a:avLst/>
          </a:prstGeom>
          <a:solidFill>
            <a:schemeClr val="bg1"/>
          </a:solidFill>
          <a:ln w="9525">
            <a:solidFill>
              <a:schemeClr val="accent1"/>
            </a:solidFill>
            <a:miter lim="800000"/>
            <a:headEnd/>
            <a:tailEnd/>
          </a:ln>
        </p:spPr>
        <p:txBody>
          <a:bodyPr wrap="square">
            <a:spAutoFit/>
          </a:bodyPr>
          <a:lstStyle/>
          <a:p>
            <a:r>
              <a:rPr lang="en-US" altLang="zh-CN" sz="1600" dirty="0"/>
              <a:t>#include &lt;</a:t>
            </a:r>
            <a:r>
              <a:rPr lang="en-US" altLang="zh-CN" sz="1600" dirty="0" err="1"/>
              <a:t>iostream.h</a:t>
            </a:r>
            <a:r>
              <a:rPr lang="en-US" altLang="zh-CN" sz="1600" dirty="0"/>
              <a:t>&gt;</a:t>
            </a:r>
          </a:p>
          <a:p>
            <a:r>
              <a:rPr lang="en-US" altLang="zh-CN" sz="1600" dirty="0"/>
              <a:t>double* fn(const double* pd)</a:t>
            </a:r>
          </a:p>
          <a:p>
            <a:r>
              <a:rPr lang="en-US" altLang="zh-CN" sz="1600" dirty="0"/>
              <a:t>{  static double ad=32;</a:t>
            </a:r>
          </a:p>
          <a:p>
            <a:r>
              <a:rPr lang="en-US" altLang="zh-CN" sz="1600" dirty="0"/>
              <a:t>  ad+=*pd;</a:t>
            </a:r>
          </a:p>
          <a:p>
            <a:r>
              <a:rPr lang="en-US" altLang="zh-CN" sz="1600" dirty="0"/>
              <a:t>  </a:t>
            </a:r>
            <a:r>
              <a:rPr lang="en-US" altLang="zh-CN" sz="1600" dirty="0" err="1"/>
              <a:t>cout</a:t>
            </a:r>
            <a:r>
              <a:rPr lang="en-US" altLang="zh-CN" sz="1600" dirty="0"/>
              <a:t> &lt;&lt;"fn being called...the value is: " &lt;&lt;*pd &lt;&lt;</a:t>
            </a:r>
            <a:r>
              <a:rPr lang="en-US" altLang="zh-CN" sz="1600" dirty="0" err="1"/>
              <a:t>endl</a:t>
            </a:r>
            <a:r>
              <a:rPr lang="en-US" altLang="zh-CN" sz="1600" dirty="0"/>
              <a:t>;</a:t>
            </a:r>
          </a:p>
          <a:p>
            <a:r>
              <a:rPr lang="en-US" altLang="zh-CN" sz="1600" dirty="0"/>
              <a:t>  return &amp;ad;</a:t>
            </a:r>
          </a:p>
          <a:p>
            <a:r>
              <a:rPr lang="en-US" altLang="zh-CN" sz="1600" dirty="0"/>
              <a:t>}</a:t>
            </a:r>
          </a:p>
          <a:p>
            <a:endParaRPr lang="en-US" altLang="zh-CN" sz="1600" dirty="0"/>
          </a:p>
          <a:p>
            <a:r>
              <a:rPr lang="en-US" altLang="zh-CN" sz="1600" dirty="0"/>
              <a:t>void main()</a:t>
            </a:r>
          </a:p>
          <a:p>
            <a:r>
              <a:rPr lang="en-US" altLang="zh-CN" sz="1600" dirty="0"/>
              <a:t>{  double a=345.6;</a:t>
            </a:r>
          </a:p>
          <a:p>
            <a:r>
              <a:rPr lang="en-US" altLang="zh-CN" sz="1600" dirty="0"/>
              <a:t>  const double* pa=fn(&amp;a);</a:t>
            </a:r>
          </a:p>
          <a:p>
            <a:r>
              <a:rPr lang="en-US" altLang="zh-CN" sz="1600" dirty="0"/>
              <a:t>  </a:t>
            </a:r>
            <a:r>
              <a:rPr lang="en-US" altLang="zh-CN" sz="1600" dirty="0" err="1"/>
              <a:t>cout</a:t>
            </a:r>
            <a:r>
              <a:rPr lang="en-US" altLang="zh-CN" sz="1600" dirty="0"/>
              <a:t> &lt;&lt;*pa &lt;&lt;</a:t>
            </a:r>
            <a:r>
              <a:rPr lang="en-US" altLang="zh-CN" sz="1600" dirty="0" err="1"/>
              <a:t>endl</a:t>
            </a:r>
            <a:r>
              <a:rPr lang="en-US" altLang="zh-CN" sz="1600" dirty="0"/>
              <a:t>;</a:t>
            </a:r>
          </a:p>
          <a:p>
            <a:r>
              <a:rPr lang="en-US" altLang="zh-CN" sz="1600" dirty="0"/>
              <a:t>  a=55.5;</a:t>
            </a:r>
          </a:p>
          <a:p>
            <a:r>
              <a:rPr lang="en-US" altLang="zh-CN" sz="1600" dirty="0"/>
              <a:t>  pa = fn(&amp;a);</a:t>
            </a:r>
          </a:p>
          <a:p>
            <a:r>
              <a:rPr lang="en-US" altLang="zh-CN" sz="1600" dirty="0"/>
              <a:t>  </a:t>
            </a:r>
            <a:r>
              <a:rPr lang="en-US" altLang="zh-CN" sz="1600" dirty="0" err="1"/>
              <a:t>cout</a:t>
            </a:r>
            <a:r>
              <a:rPr lang="en-US" altLang="zh-CN" sz="1600" dirty="0"/>
              <a:t> &lt;&lt;*pa &lt;&lt;</a:t>
            </a:r>
            <a:r>
              <a:rPr lang="en-US" altLang="zh-CN" sz="1600" dirty="0" err="1"/>
              <a:t>endl</a:t>
            </a:r>
            <a:r>
              <a:rPr lang="en-US" altLang="zh-CN" sz="1600" dirty="0"/>
              <a:t>;</a:t>
            </a:r>
          </a:p>
          <a:p>
            <a:r>
              <a:rPr lang="en-US" altLang="zh-CN" sz="1600" dirty="0"/>
              <a:t>}</a:t>
            </a:r>
          </a:p>
        </p:txBody>
      </p:sp>
      <p:sp>
        <p:nvSpPr>
          <p:cNvPr id="8" name="矩形 4"/>
          <p:cNvSpPr>
            <a:spLocks noChangeArrowheads="1"/>
          </p:cNvSpPr>
          <p:nvPr/>
        </p:nvSpPr>
        <p:spPr bwMode="auto">
          <a:xfrm>
            <a:off x="5000628" y="2000240"/>
            <a:ext cx="3286148" cy="4278094"/>
          </a:xfrm>
          <a:prstGeom prst="rect">
            <a:avLst/>
          </a:prstGeom>
          <a:solidFill>
            <a:schemeClr val="bg1"/>
          </a:solidFill>
          <a:ln w="9525">
            <a:solidFill>
              <a:schemeClr val="accent1"/>
            </a:solidFill>
            <a:miter lim="800000"/>
            <a:headEnd/>
            <a:tailEnd/>
          </a:ln>
        </p:spPr>
        <p:txBody>
          <a:bodyPr wrap="square">
            <a:spAutoFit/>
          </a:bodyPr>
          <a:lstStyle/>
          <a:p>
            <a:r>
              <a:rPr lang="en-US" altLang="zh-CN" sz="1600" dirty="0"/>
              <a:t>#include &lt;</a:t>
            </a:r>
            <a:r>
              <a:rPr lang="en-US" altLang="zh-CN" sz="1600" dirty="0" err="1"/>
              <a:t>iostream.h</a:t>
            </a:r>
            <a:r>
              <a:rPr lang="en-US" altLang="zh-CN" sz="1600" dirty="0"/>
              <a:t>&gt;</a:t>
            </a:r>
          </a:p>
          <a:p>
            <a:r>
              <a:rPr lang="en-US" altLang="zh-CN" sz="1600" dirty="0"/>
              <a:t>double&amp; fn(const double&amp; pd)</a:t>
            </a:r>
          </a:p>
          <a:p>
            <a:r>
              <a:rPr lang="en-US" altLang="zh-CN" sz="1600" dirty="0"/>
              <a:t>{  static double ad=32;</a:t>
            </a:r>
          </a:p>
          <a:p>
            <a:r>
              <a:rPr lang="en-US" altLang="zh-CN" sz="1600" dirty="0"/>
              <a:t>  ad+=pd;</a:t>
            </a:r>
          </a:p>
          <a:p>
            <a:r>
              <a:rPr lang="en-US" altLang="zh-CN" sz="1600" dirty="0"/>
              <a:t>  </a:t>
            </a:r>
            <a:r>
              <a:rPr lang="en-US" altLang="zh-CN" sz="1600" dirty="0" err="1"/>
              <a:t>cout</a:t>
            </a:r>
            <a:r>
              <a:rPr lang="en-US" altLang="zh-CN" sz="1600" dirty="0"/>
              <a:t> &lt;&lt;"fn being called...the value is: " &lt;&lt;pd &lt;&lt;</a:t>
            </a:r>
            <a:r>
              <a:rPr lang="en-US" altLang="zh-CN" sz="1600" dirty="0" err="1"/>
              <a:t>endl</a:t>
            </a:r>
            <a:r>
              <a:rPr lang="en-US" altLang="zh-CN" sz="1600" dirty="0"/>
              <a:t>;</a:t>
            </a:r>
          </a:p>
          <a:p>
            <a:r>
              <a:rPr lang="en-US" altLang="zh-CN" sz="1600" dirty="0"/>
              <a:t>  return ad;</a:t>
            </a:r>
          </a:p>
          <a:p>
            <a:r>
              <a:rPr lang="en-US" altLang="zh-CN" sz="1600" dirty="0"/>
              <a:t>}</a:t>
            </a:r>
          </a:p>
          <a:p>
            <a:endParaRPr lang="en-US" altLang="zh-CN" sz="1600" dirty="0"/>
          </a:p>
          <a:p>
            <a:r>
              <a:rPr lang="en-US" altLang="zh-CN" sz="1600" dirty="0"/>
              <a:t>void main()</a:t>
            </a:r>
          </a:p>
          <a:p>
            <a:r>
              <a:rPr lang="en-US" altLang="zh-CN" sz="1600" dirty="0"/>
              <a:t>{  double a=345.6;</a:t>
            </a:r>
          </a:p>
          <a:p>
            <a:r>
              <a:rPr lang="en-US" altLang="zh-CN" sz="1600" dirty="0"/>
              <a:t>  double&amp; pa=fn(a);</a:t>
            </a:r>
          </a:p>
          <a:p>
            <a:r>
              <a:rPr lang="en-US" altLang="zh-CN" sz="1600" dirty="0"/>
              <a:t>  </a:t>
            </a:r>
            <a:r>
              <a:rPr lang="en-US" altLang="zh-CN" sz="1600" dirty="0" err="1"/>
              <a:t>cout</a:t>
            </a:r>
            <a:r>
              <a:rPr lang="en-US" altLang="zh-CN" sz="1600" dirty="0"/>
              <a:t> &lt;&lt;pa &lt;&lt;</a:t>
            </a:r>
            <a:r>
              <a:rPr lang="en-US" altLang="zh-CN" sz="1600" dirty="0" err="1"/>
              <a:t>endl</a:t>
            </a:r>
            <a:r>
              <a:rPr lang="en-US" altLang="zh-CN" sz="1600" dirty="0"/>
              <a:t>;</a:t>
            </a:r>
          </a:p>
          <a:p>
            <a:r>
              <a:rPr lang="en-US" altLang="zh-CN" sz="1600" dirty="0"/>
              <a:t>  a=55.5;</a:t>
            </a:r>
          </a:p>
          <a:p>
            <a:r>
              <a:rPr lang="en-US" altLang="zh-CN" sz="1600" dirty="0"/>
              <a:t>  pa = fn(a);</a:t>
            </a:r>
          </a:p>
          <a:p>
            <a:r>
              <a:rPr lang="en-US" altLang="zh-CN" sz="1600" dirty="0"/>
              <a:t>  </a:t>
            </a:r>
            <a:r>
              <a:rPr lang="en-US" altLang="zh-CN" sz="1600" dirty="0" err="1"/>
              <a:t>cout</a:t>
            </a:r>
            <a:r>
              <a:rPr lang="en-US" altLang="zh-CN" sz="1600" dirty="0"/>
              <a:t> &lt;&lt;pa &lt;&lt;</a:t>
            </a:r>
            <a:r>
              <a:rPr lang="en-US" altLang="zh-CN" sz="1600" dirty="0" err="1"/>
              <a:t>endl</a:t>
            </a:r>
            <a:r>
              <a:rPr lang="en-US" altLang="zh-CN" sz="1600" dirty="0"/>
              <a:t>;</a:t>
            </a:r>
          </a:p>
          <a:p>
            <a:r>
              <a:rPr lang="en-US" altLang="zh-CN" sz="1600" dirty="0"/>
              <a:t>}</a:t>
            </a:r>
          </a:p>
        </p:txBody>
      </p:sp>
    </p:spTree>
  </p:cSld>
  <p:clrMapOvr>
    <a:masterClrMapping/>
  </p:clrMapOvr>
  <p:transition spd="med">
    <p:wedg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spcAft>
                <a:spcPts val="0"/>
              </a:spcAft>
              <a:defRPr/>
            </a:pPr>
            <a:r>
              <a:rPr lang="zh-CN" altLang="en-US" dirty="0"/>
              <a:t>本章主要内容</a:t>
            </a:r>
          </a:p>
        </p:txBody>
      </p:sp>
      <p:sp>
        <p:nvSpPr>
          <p:cNvPr id="10242" name="内容占位符 2"/>
          <p:cNvSpPr>
            <a:spLocks noGrp="1"/>
          </p:cNvSpPr>
          <p:nvPr>
            <p:ph idx="1"/>
          </p:nvPr>
        </p:nvSpPr>
        <p:spPr>
          <a:xfrm>
            <a:off x="457200" y="1357298"/>
            <a:ext cx="8229600" cy="4525962"/>
          </a:xfrm>
        </p:spPr>
        <p:txBody>
          <a:bodyPr/>
          <a:lstStyle/>
          <a:p>
            <a:r>
              <a:rPr lang="zh-CN" altLang="en-US" dirty="0"/>
              <a:t>引用的概念</a:t>
            </a:r>
            <a:endParaRPr lang="en-US" altLang="zh-CN" dirty="0"/>
          </a:p>
          <a:p>
            <a:r>
              <a:rPr lang="zh-CN" altLang="en-US" dirty="0"/>
              <a:t>引用的操作</a:t>
            </a:r>
            <a:endParaRPr lang="en-US" altLang="zh-CN" dirty="0"/>
          </a:p>
          <a:p>
            <a:r>
              <a:rPr lang="zh-CN" altLang="en-US" dirty="0"/>
              <a:t>引用的类型</a:t>
            </a:r>
            <a:endParaRPr lang="en-US" altLang="zh-CN" dirty="0"/>
          </a:p>
          <a:p>
            <a:r>
              <a:rPr lang="zh-CN" altLang="en-US" dirty="0"/>
              <a:t>引用与函数</a:t>
            </a:r>
            <a:endParaRPr lang="en-US" altLang="zh-CN" dirty="0"/>
          </a:p>
          <a:p>
            <a:r>
              <a:rPr lang="zh-CN" altLang="en-US" dirty="0"/>
              <a:t>限定引用</a:t>
            </a:r>
            <a:endParaRPr lang="en-US" altLang="zh-CN" dirty="0"/>
          </a:p>
          <a:p>
            <a:r>
              <a:rPr lang="zh-CN" altLang="en-US" dirty="0"/>
              <a:t>函数调用作为左值</a:t>
            </a:r>
            <a:endParaRPr lang="en-US" altLang="zh-CN" dirty="0"/>
          </a:p>
          <a:p>
            <a:endParaRPr lang="zh-CN" altLang="en-US" dirty="0"/>
          </a:p>
        </p:txBody>
      </p:sp>
    </p:spTree>
  </p:cSld>
  <p:clrMapOvr>
    <a:masterClrMapping/>
  </p:clrMapOvr>
  <p:transition spd="med">
    <p:wedg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1.</a:t>
            </a:r>
            <a:r>
              <a:rPr lang="zh-CN" altLang="en-US" sz="4000" dirty="0"/>
              <a:t>引用的概念</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sz="2800" dirty="0">
                <a:solidFill>
                  <a:srgbClr val="FF33CC"/>
                </a:solidFill>
              </a:rPr>
              <a:t>引用</a:t>
            </a:r>
            <a:r>
              <a:rPr lang="zh-CN" altLang="en-US" sz="2800" dirty="0"/>
              <a:t>就是一个变量或对象的</a:t>
            </a:r>
            <a:r>
              <a:rPr lang="zh-CN" altLang="en-US" sz="2800" dirty="0">
                <a:solidFill>
                  <a:srgbClr val="FF0000"/>
                </a:solidFill>
              </a:rPr>
              <a:t>别名</a:t>
            </a:r>
            <a:r>
              <a:rPr lang="zh-CN" altLang="en-US" sz="2800" dirty="0"/>
              <a:t>。</a:t>
            </a:r>
            <a:endParaRPr lang="en-US" altLang="zh-CN" sz="2800" dirty="0"/>
          </a:p>
          <a:p>
            <a:pPr eaLnBrk="1" hangingPunct="1"/>
            <a:r>
              <a:rPr lang="zh-CN" altLang="en-US" sz="2800" dirty="0"/>
              <a:t>当定义引用时，用一个目标对象的名字对引用作初始化，从而让</a:t>
            </a:r>
            <a:r>
              <a:rPr lang="zh-CN" altLang="en-US" sz="2800" dirty="0">
                <a:solidFill>
                  <a:srgbClr val="FF0000"/>
                </a:solidFill>
              </a:rPr>
              <a:t>引用</a:t>
            </a:r>
            <a:r>
              <a:rPr lang="zh-CN" altLang="en-US" sz="2800" dirty="0"/>
              <a:t>和</a:t>
            </a:r>
            <a:r>
              <a:rPr lang="zh-CN" altLang="en-US" sz="2800" dirty="0">
                <a:solidFill>
                  <a:srgbClr val="FF0000"/>
                </a:solidFill>
              </a:rPr>
              <a:t>目标对象</a:t>
            </a:r>
            <a:r>
              <a:rPr lang="zh-CN" altLang="en-US" sz="2800" dirty="0"/>
              <a:t>建立</a:t>
            </a:r>
            <a:r>
              <a:rPr lang="zh-CN" altLang="en-US" sz="2800" dirty="0">
                <a:solidFill>
                  <a:srgbClr val="FF0000"/>
                </a:solidFill>
              </a:rPr>
              <a:t>起联系</a:t>
            </a:r>
            <a:r>
              <a:rPr lang="zh-CN" altLang="en-US" sz="2800" dirty="0"/>
              <a:t>，对引用的操作就是对目标对象的操作。</a:t>
            </a:r>
            <a:endParaRPr lang="en-US" altLang="zh-CN" sz="2800" dirty="0"/>
          </a:p>
          <a:p>
            <a:pPr eaLnBrk="1" hangingPunct="1"/>
            <a:r>
              <a:rPr lang="zh-CN" altLang="en-US" sz="2800" dirty="0"/>
              <a:t>这好比是在一个班里，有个学生叫“张小明”，同时他有个绰号叫“小猪”，那么班里的同学都明白，叫“张小明”和叫“小猪”实际上都是指同一个人。引用具有类似的概念。</a:t>
            </a:r>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5</a:t>
            </a:fld>
            <a:endParaRPr lang="zh-CN" altLang="en-US" dirty="0"/>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1.</a:t>
            </a:r>
            <a:r>
              <a:rPr lang="zh-CN" altLang="en-US" sz="4000" dirty="0"/>
              <a:t>引用的概念</a:t>
            </a:r>
          </a:p>
        </p:txBody>
      </p:sp>
      <p:sp>
        <p:nvSpPr>
          <p:cNvPr id="2" name="内容占位符 1"/>
          <p:cNvSpPr>
            <a:spLocks noGrp="1"/>
          </p:cNvSpPr>
          <p:nvPr>
            <p:ph idx="1"/>
          </p:nvPr>
        </p:nvSpPr>
        <p:spPr>
          <a:xfrm>
            <a:off x="428596" y="1142984"/>
            <a:ext cx="8607900" cy="4857784"/>
          </a:xfrm>
        </p:spPr>
        <p:txBody>
          <a:bodyPr/>
          <a:lstStyle/>
          <a:p>
            <a:pPr eaLnBrk="1" hangingPunct="1"/>
            <a:r>
              <a:rPr lang="zh-CN" altLang="en-US" sz="2800" dirty="0"/>
              <a:t>引用的声明</a:t>
            </a:r>
            <a:r>
              <a:rPr lang="zh-CN" altLang="en-US" sz="3200" dirty="0"/>
              <a:t>需要</a:t>
            </a:r>
            <a:r>
              <a:rPr lang="zh-CN" altLang="en-US" sz="2800" dirty="0"/>
              <a:t>用到引用运算符“</a:t>
            </a:r>
            <a:r>
              <a:rPr lang="en-US" altLang="zh-CN" sz="2800" dirty="0">
                <a:solidFill>
                  <a:srgbClr val="FF0000"/>
                </a:solidFill>
              </a:rPr>
              <a:t>&amp;</a:t>
            </a:r>
            <a:r>
              <a:rPr lang="en-US" altLang="zh-CN" sz="2800" dirty="0"/>
              <a:t>”</a:t>
            </a:r>
            <a:r>
              <a:rPr lang="zh-CN" altLang="en-US" sz="2800" dirty="0"/>
              <a:t>，其一般形式如下：</a:t>
            </a:r>
          </a:p>
          <a:p>
            <a:pPr lvl="2" eaLnBrk="1" hangingPunct="1">
              <a:buFont typeface="Wingdings" pitchFamily="2" charset="2"/>
              <a:buNone/>
            </a:pPr>
            <a:r>
              <a:rPr lang="zh-CN" altLang="en-US" sz="2400" dirty="0">
                <a:latin typeface="+mn-ea"/>
              </a:rPr>
              <a:t>类型     </a:t>
            </a:r>
            <a:r>
              <a:rPr lang="en-US" altLang="zh-CN" sz="2400" dirty="0">
                <a:latin typeface="+mn-ea"/>
              </a:rPr>
              <a:t>&amp;</a:t>
            </a:r>
            <a:r>
              <a:rPr lang="zh-CN" altLang="en-US" sz="2400" dirty="0">
                <a:latin typeface="+mn-ea"/>
              </a:rPr>
              <a:t>引用＝变量</a:t>
            </a:r>
            <a:r>
              <a:rPr lang="en-US" altLang="zh-CN" sz="2400" dirty="0">
                <a:latin typeface="+mn-ea"/>
              </a:rPr>
              <a:t>;</a:t>
            </a:r>
          </a:p>
          <a:p>
            <a:pPr eaLnBrk="1" hangingPunct="1">
              <a:buFont typeface="Wingdings" pitchFamily="2" charset="2"/>
              <a:buNone/>
            </a:pPr>
            <a:r>
              <a:rPr lang="en-US" altLang="zh-CN" dirty="0">
                <a:latin typeface="+mn-ea"/>
              </a:rPr>
              <a:t>	</a:t>
            </a:r>
            <a:r>
              <a:rPr lang="zh-CN" altLang="en-US" dirty="0">
                <a:latin typeface="+mn-ea"/>
              </a:rPr>
              <a:t>例如：</a:t>
            </a:r>
            <a:r>
              <a:rPr lang="en-US" altLang="zh-CN" dirty="0" err="1">
                <a:latin typeface="+mn-ea"/>
              </a:rPr>
              <a:t>int</a:t>
            </a:r>
            <a:r>
              <a:rPr lang="en-US" altLang="zh-CN" dirty="0">
                <a:latin typeface="+mn-ea"/>
              </a:rPr>
              <a:t> a = 10;	</a:t>
            </a:r>
            <a:r>
              <a:rPr lang="en-US" altLang="zh-CN" dirty="0" err="1">
                <a:latin typeface="+mn-ea"/>
              </a:rPr>
              <a:t>int</a:t>
            </a:r>
            <a:r>
              <a:rPr lang="en-US" altLang="zh-CN" dirty="0">
                <a:latin typeface="+mn-ea"/>
              </a:rPr>
              <a:t> &amp;</a:t>
            </a:r>
            <a:r>
              <a:rPr lang="en-US" altLang="zh-CN" dirty="0" err="1">
                <a:latin typeface="+mn-ea"/>
              </a:rPr>
              <a:t>ra</a:t>
            </a:r>
            <a:r>
              <a:rPr lang="en-US" altLang="zh-CN" dirty="0">
                <a:latin typeface="+mn-ea"/>
              </a:rPr>
              <a:t> = a;</a:t>
            </a:r>
          </a:p>
          <a:p>
            <a:pPr eaLnBrk="1" hangingPunct="1">
              <a:buNone/>
            </a:pPr>
            <a:r>
              <a:rPr lang="en-US" altLang="zh-CN" sz="2800" dirty="0"/>
              <a:t>	 </a:t>
            </a:r>
            <a:r>
              <a:rPr lang="zh-CN" altLang="en-US" dirty="0"/>
              <a:t>在上面的代码里，定义了一个整型变量，然后声明了对变量</a:t>
            </a:r>
            <a:r>
              <a:rPr lang="en-US" altLang="zh-CN" dirty="0"/>
              <a:t>a</a:t>
            </a:r>
            <a:r>
              <a:rPr lang="zh-CN" altLang="en-US" dirty="0"/>
              <a:t>的引用</a:t>
            </a:r>
            <a:r>
              <a:rPr lang="en-US" altLang="zh-CN" dirty="0" err="1"/>
              <a:t>ra</a:t>
            </a:r>
            <a:r>
              <a:rPr lang="zh-CN" altLang="en-US" dirty="0"/>
              <a:t>。</a:t>
            </a:r>
            <a:endParaRPr lang="en-US" altLang="zh-CN" dirty="0"/>
          </a:p>
          <a:p>
            <a:pPr eaLnBrk="1" hangingPunct="1"/>
            <a:endParaRPr lang="en-US" altLang="zh-CN" sz="2800" dirty="0"/>
          </a:p>
          <a:p>
            <a:pPr eaLnBrk="1" hangingPunct="1"/>
            <a:r>
              <a:rPr lang="zh-CN" altLang="en-US" sz="2800" dirty="0"/>
              <a:t>注意引用的声明方法是</a:t>
            </a:r>
            <a:r>
              <a:rPr lang="en-US" altLang="zh-CN" sz="2800" dirty="0"/>
              <a:t>:</a:t>
            </a:r>
            <a:r>
              <a:rPr lang="zh-CN" altLang="en-US" sz="2800" dirty="0">
                <a:solidFill>
                  <a:srgbClr val="FF00FF"/>
                </a:solidFill>
              </a:rPr>
              <a:t>先写上目标对象的数据类型，然后是引用运算符“</a:t>
            </a:r>
            <a:r>
              <a:rPr lang="en-US" altLang="zh-CN" sz="2800" dirty="0">
                <a:solidFill>
                  <a:srgbClr val="FF00FF"/>
                </a:solidFill>
              </a:rPr>
              <a:t>&amp;”</a:t>
            </a:r>
            <a:r>
              <a:rPr lang="zh-CN" altLang="en-US" sz="2800" dirty="0">
                <a:solidFill>
                  <a:srgbClr val="FF00FF"/>
                </a:solidFill>
              </a:rPr>
              <a:t>，接着写引用的名字。</a:t>
            </a:r>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6</a:t>
            </a:fld>
            <a:endParaRPr lang="zh-CN" altLang="en-US" dirty="0"/>
          </a:p>
        </p:txBody>
      </p:sp>
    </p:spTree>
  </p:cSld>
  <p:clrMapOvr>
    <a:masterClrMapping/>
  </p:clrMapOvr>
  <p:transition spd="med">
    <p:wedg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1.</a:t>
            </a:r>
            <a:r>
              <a:rPr lang="zh-CN" altLang="en-US" sz="4000" dirty="0"/>
              <a:t>引用的概念</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t>引用</a:t>
            </a:r>
            <a:r>
              <a:rPr lang="zh-CN" altLang="en-US" dirty="0">
                <a:solidFill>
                  <a:srgbClr val="FF0000"/>
                </a:solidFill>
              </a:rPr>
              <a:t>不是</a:t>
            </a:r>
            <a:r>
              <a:rPr lang="zh-CN" altLang="en-US" dirty="0"/>
              <a:t>独立的</a:t>
            </a:r>
            <a:r>
              <a:rPr lang="zh-CN" altLang="en-US" dirty="0">
                <a:solidFill>
                  <a:srgbClr val="FF0000"/>
                </a:solidFill>
              </a:rPr>
              <a:t>变量</a:t>
            </a:r>
            <a:r>
              <a:rPr lang="zh-CN" altLang="en-US" dirty="0"/>
              <a:t>，编译系统</a:t>
            </a:r>
            <a:r>
              <a:rPr lang="zh-CN" altLang="en-US" dirty="0">
                <a:solidFill>
                  <a:srgbClr val="FF0000"/>
                </a:solidFill>
              </a:rPr>
              <a:t>不</a:t>
            </a:r>
            <a:r>
              <a:rPr lang="zh-CN" altLang="en-US" dirty="0"/>
              <a:t>给它</a:t>
            </a:r>
            <a:r>
              <a:rPr lang="zh-CN" altLang="en-US" dirty="0">
                <a:solidFill>
                  <a:srgbClr val="FF0000"/>
                </a:solidFill>
              </a:rPr>
              <a:t>分配存储单元</a:t>
            </a:r>
            <a:r>
              <a:rPr lang="zh-CN" altLang="en-US" dirty="0"/>
              <a:t>。</a:t>
            </a:r>
            <a:endParaRPr lang="en-US" altLang="zh-CN" dirty="0"/>
          </a:p>
          <a:p>
            <a:pPr marL="109537" indent="0" eaLnBrk="1" hangingPunct="1">
              <a:buNone/>
            </a:pPr>
            <a:r>
              <a:rPr lang="zh-CN" altLang="en-US" dirty="0"/>
              <a:t>   建立引用只有声明，没有定义，只是声明和某一个变量的</a:t>
            </a:r>
            <a:r>
              <a:rPr lang="en-US" altLang="zh-CN" dirty="0"/>
              <a:t> </a:t>
            </a:r>
            <a:r>
              <a:rPr lang="zh-CN" altLang="en-US" dirty="0">
                <a:solidFill>
                  <a:srgbClr val="FF0000"/>
                </a:solidFill>
              </a:rPr>
              <a:t>关系</a:t>
            </a:r>
            <a:r>
              <a:rPr lang="zh-CN" altLang="en-US" dirty="0"/>
              <a:t>。</a:t>
            </a:r>
          </a:p>
          <a:p>
            <a:pPr eaLnBrk="1" hangingPunct="1"/>
            <a:r>
              <a:rPr lang="zh-CN" altLang="en-US" dirty="0">
                <a:latin typeface="Courier New" pitchFamily="49" charset="0"/>
              </a:rPr>
              <a:t>声明引用时，</a:t>
            </a:r>
            <a:r>
              <a:rPr lang="zh-CN" altLang="en-US" dirty="0">
                <a:solidFill>
                  <a:srgbClr val="FF0000"/>
                </a:solidFill>
                <a:latin typeface="Courier New" pitchFamily="49" charset="0"/>
              </a:rPr>
              <a:t>必须</a:t>
            </a:r>
            <a:r>
              <a:rPr lang="zh-CN" altLang="en-US" dirty="0">
                <a:latin typeface="Courier New" pitchFamily="49" charset="0"/>
              </a:rPr>
              <a:t>给引用</a:t>
            </a:r>
            <a:r>
              <a:rPr lang="zh-CN" altLang="en-US" dirty="0">
                <a:solidFill>
                  <a:srgbClr val="FF0000"/>
                </a:solidFill>
                <a:latin typeface="Courier New" pitchFamily="49" charset="0"/>
              </a:rPr>
              <a:t>赋初值</a:t>
            </a:r>
            <a:r>
              <a:rPr lang="zh-CN" altLang="en-US" dirty="0">
                <a:latin typeface="Courier New" pitchFamily="49" charset="0"/>
              </a:rPr>
              <a:t>。</a:t>
            </a:r>
            <a:endParaRPr lang="en-US" altLang="zh-CN" dirty="0">
              <a:latin typeface="Courier New" pitchFamily="49" charset="0"/>
            </a:endParaRPr>
          </a:p>
          <a:p>
            <a:pPr lvl="1"/>
            <a:r>
              <a:rPr lang="zh-CN" altLang="en-US" sz="2400" dirty="0">
                <a:latin typeface="Courier New" pitchFamily="49" charset="0"/>
              </a:rPr>
              <a:t>也就是要求声明引用时，其引用的目标对象必须已经定义。这是因为引用仅仅是目标对象的一个别名，如果目标对象都不存在，又怎么会存在别名呢？所以下面的写法是错误的。</a:t>
            </a:r>
            <a:endParaRPr lang="en-US" altLang="zh-CN" sz="2400" dirty="0">
              <a:latin typeface="Courier New" pitchFamily="49" charset="0"/>
            </a:endParaRPr>
          </a:p>
          <a:p>
            <a:pPr lvl="1">
              <a:buNone/>
            </a:pPr>
            <a:r>
              <a:rPr lang="en-US" altLang="zh-CN" sz="2400" dirty="0">
                <a:latin typeface="Courier New" pitchFamily="49" charset="0"/>
              </a:rPr>
              <a:t>	</a:t>
            </a:r>
            <a:r>
              <a:rPr lang="en-US" altLang="zh-CN" sz="2400" dirty="0" err="1"/>
              <a:t>int</a:t>
            </a:r>
            <a:r>
              <a:rPr lang="en-US" altLang="zh-CN" sz="2400" dirty="0"/>
              <a:t> &amp;</a:t>
            </a:r>
            <a:r>
              <a:rPr lang="en-US" altLang="zh-CN" sz="2400" dirty="0" err="1"/>
              <a:t>ra</a:t>
            </a:r>
            <a:r>
              <a:rPr lang="en-US" altLang="zh-CN" sz="2400" dirty="0"/>
              <a:t>; </a:t>
            </a:r>
            <a:endParaRPr lang="zh-CN" altLang="en-US" dirty="0">
              <a:solidFill>
                <a:srgbClr val="FF00FF"/>
              </a:solidFill>
            </a:endParaRPr>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7</a:t>
            </a:fld>
            <a:endParaRPr lang="zh-CN" altLang="en-US" dirty="0"/>
          </a:p>
        </p:txBody>
      </p:sp>
      <p:sp>
        <p:nvSpPr>
          <p:cNvPr id="4" name="矩形 3"/>
          <p:cNvSpPr/>
          <p:nvPr/>
        </p:nvSpPr>
        <p:spPr>
          <a:xfrm>
            <a:off x="2437233" y="4941168"/>
            <a:ext cx="4355680" cy="461665"/>
          </a:xfrm>
          <a:prstGeom prst="rect">
            <a:avLst/>
          </a:prstGeom>
        </p:spPr>
        <p:txBody>
          <a:bodyPr wrap="none">
            <a:spAutoFit/>
          </a:bodyPr>
          <a:lstStyle/>
          <a:p>
            <a:pPr lvl="1">
              <a:buNone/>
            </a:pPr>
            <a:r>
              <a:rPr lang="en-US" altLang="zh-CN" sz="2400" dirty="0">
                <a:solidFill>
                  <a:srgbClr val="FF0000"/>
                </a:solidFill>
                <a:ea typeface="隶书" pitchFamily="49" charset="-122"/>
              </a:rPr>
              <a:t>//</a:t>
            </a:r>
            <a:r>
              <a:rPr lang="zh-CN" altLang="en-US" sz="2400" dirty="0">
                <a:solidFill>
                  <a:srgbClr val="FF0000"/>
                </a:solidFill>
                <a:ea typeface="隶书" pitchFamily="49" charset="-122"/>
              </a:rPr>
              <a:t>错误，没有给引用初始化</a:t>
            </a:r>
            <a:endParaRPr lang="en-US" altLang="zh-CN" sz="2400" dirty="0">
              <a:solidFill>
                <a:srgbClr val="FF0000"/>
              </a:solidFill>
            </a:endParaRPr>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练习</a:t>
            </a:r>
          </a:p>
        </p:txBody>
      </p:sp>
      <p:sp>
        <p:nvSpPr>
          <p:cNvPr id="2" name="内容占位符 1"/>
          <p:cNvSpPr>
            <a:spLocks noGrp="1"/>
          </p:cNvSpPr>
          <p:nvPr>
            <p:ph idx="1"/>
          </p:nvPr>
        </p:nvSpPr>
        <p:spPr/>
        <p:txBody>
          <a:bodyPr/>
          <a:lstStyle/>
          <a:p>
            <a:pPr marL="109537" indent="0">
              <a:buNone/>
            </a:pPr>
            <a:r>
              <a:rPr lang="zh-CN" altLang="en-US" dirty="0"/>
              <a:t>已知</a:t>
            </a:r>
            <a:r>
              <a:rPr lang="en-US" altLang="zh-CN" dirty="0"/>
              <a:t>:</a:t>
            </a:r>
            <a:r>
              <a:rPr lang="en-US" altLang="zh-CN" dirty="0" err="1"/>
              <a:t>int</a:t>
            </a:r>
            <a:r>
              <a:rPr lang="zh-CN" altLang="en-US" dirty="0"/>
              <a:t> </a:t>
            </a:r>
            <a:r>
              <a:rPr lang="en-US" altLang="zh-CN" dirty="0"/>
              <a:t>m=10</a:t>
            </a:r>
            <a:r>
              <a:rPr lang="zh-CN" altLang="en-US" dirty="0"/>
              <a:t>；下列表示引用的方法中，正确的是：（   ）</a:t>
            </a:r>
          </a:p>
          <a:p>
            <a:pPr marL="109537" indent="0">
              <a:buNone/>
            </a:pPr>
            <a:r>
              <a:rPr lang="en-US" altLang="zh-CN" dirty="0"/>
              <a:t>A</a:t>
            </a:r>
            <a:r>
              <a:rPr lang="zh-CN" altLang="en-US" dirty="0"/>
              <a:t>  </a:t>
            </a:r>
            <a:r>
              <a:rPr lang="en-US" altLang="zh-CN" dirty="0" err="1"/>
              <a:t>int</a:t>
            </a:r>
            <a:r>
              <a:rPr lang="zh-CN" altLang="en-US" dirty="0"/>
              <a:t> </a:t>
            </a:r>
            <a:r>
              <a:rPr lang="en-US" altLang="zh-CN" dirty="0"/>
              <a:t>&amp;</a:t>
            </a:r>
            <a:r>
              <a:rPr lang="zh-CN" altLang="en-US" dirty="0"/>
              <a:t> </a:t>
            </a:r>
            <a:r>
              <a:rPr lang="en-US" altLang="zh-CN" dirty="0"/>
              <a:t>Z</a:t>
            </a:r>
            <a:r>
              <a:rPr lang="zh-CN" altLang="en-US" dirty="0"/>
              <a:t>；</a:t>
            </a:r>
          </a:p>
          <a:p>
            <a:pPr marL="109537" indent="0">
              <a:buNone/>
            </a:pPr>
            <a:r>
              <a:rPr lang="en-US" altLang="zh-CN" dirty="0"/>
              <a:t>B</a:t>
            </a:r>
            <a:r>
              <a:rPr lang="zh-CN" altLang="en-US" dirty="0"/>
              <a:t>  </a:t>
            </a:r>
            <a:r>
              <a:rPr lang="en-US" altLang="zh-CN" dirty="0" err="1"/>
              <a:t>int</a:t>
            </a:r>
            <a:r>
              <a:rPr lang="en-US" altLang="zh-CN" dirty="0"/>
              <a:t>&amp;</a:t>
            </a:r>
            <a:r>
              <a:rPr lang="zh-CN" altLang="en-US" dirty="0"/>
              <a:t> </a:t>
            </a:r>
            <a:r>
              <a:rPr lang="en-US" altLang="zh-CN" dirty="0"/>
              <a:t>t=10</a:t>
            </a:r>
            <a:r>
              <a:rPr lang="zh-CN" altLang="en-US" dirty="0"/>
              <a:t>；</a:t>
            </a:r>
          </a:p>
          <a:p>
            <a:pPr marL="109537" indent="0">
              <a:buNone/>
            </a:pPr>
            <a:r>
              <a:rPr lang="en-US" altLang="zh-CN" dirty="0"/>
              <a:t>C</a:t>
            </a:r>
            <a:r>
              <a:rPr lang="zh-CN" altLang="en-US" dirty="0"/>
              <a:t>  </a:t>
            </a:r>
            <a:r>
              <a:rPr lang="en-US" altLang="zh-CN" dirty="0" err="1"/>
              <a:t>int</a:t>
            </a:r>
            <a:r>
              <a:rPr lang="en-US" altLang="zh-CN" dirty="0"/>
              <a:t>&amp;</a:t>
            </a:r>
            <a:r>
              <a:rPr lang="zh-CN" altLang="en-US" dirty="0"/>
              <a:t> </a:t>
            </a:r>
            <a:r>
              <a:rPr lang="en-US" altLang="zh-CN" dirty="0"/>
              <a:t>X=m</a:t>
            </a:r>
            <a:r>
              <a:rPr lang="zh-CN" altLang="en-US" dirty="0"/>
              <a:t>；</a:t>
            </a:r>
          </a:p>
          <a:p>
            <a:pPr marL="109537" indent="0">
              <a:buNone/>
            </a:pPr>
            <a:r>
              <a:rPr lang="en-US" altLang="zh-CN" dirty="0"/>
              <a:t>D</a:t>
            </a:r>
            <a:r>
              <a:rPr lang="zh-CN" altLang="en-US" dirty="0"/>
              <a:t>  </a:t>
            </a:r>
            <a:r>
              <a:rPr lang="en-US" altLang="zh-CN" dirty="0"/>
              <a:t>float&amp;</a:t>
            </a:r>
            <a:r>
              <a:rPr lang="zh-CN" altLang="en-US" dirty="0"/>
              <a:t> </a:t>
            </a:r>
            <a:r>
              <a:rPr lang="en-US" altLang="zh-CN" dirty="0"/>
              <a:t>f=&amp;m</a:t>
            </a:r>
            <a:r>
              <a:rPr lang="zh-CN" altLang="en-US" dirty="0"/>
              <a:t>；</a:t>
            </a:r>
          </a:p>
        </p:txBody>
      </p:sp>
      <p:sp>
        <p:nvSpPr>
          <p:cNvPr id="4" name="矩形 3"/>
          <p:cNvSpPr/>
          <p:nvPr/>
        </p:nvSpPr>
        <p:spPr>
          <a:xfrm>
            <a:off x="971600" y="1700808"/>
            <a:ext cx="397866" cy="461665"/>
          </a:xfrm>
          <a:prstGeom prst="rect">
            <a:avLst/>
          </a:prstGeom>
        </p:spPr>
        <p:txBody>
          <a:bodyPr wrap="none">
            <a:spAutoFit/>
          </a:bodyPr>
          <a:lstStyle/>
          <a:p>
            <a:r>
              <a:rPr lang="en-US" altLang="zh-CN" sz="2400" b="1" dirty="0">
                <a:solidFill>
                  <a:srgbClr val="FF0000"/>
                </a:solidFill>
              </a:rPr>
              <a:t>C</a:t>
            </a:r>
            <a:endParaRPr lang="zh-CN" altLang="en-US" sz="2400" b="1" dirty="0">
              <a:solidFill>
                <a:srgbClr val="FF0000"/>
              </a:solidFill>
            </a:endParaRPr>
          </a:p>
        </p:txBody>
      </p:sp>
    </p:spTree>
    <p:extLst>
      <p:ext uri="{BB962C8B-B14F-4D97-AF65-F5344CB8AC3E}">
        <p14:creationId xmlns:p14="http://schemas.microsoft.com/office/powerpoint/2010/main" val="853339676"/>
      </p:ext>
    </p:extLst>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8229600" cy="868346"/>
          </a:xfrm>
        </p:spPr>
        <p:txBody>
          <a:bodyPr>
            <a:normAutofit/>
          </a:bodyPr>
          <a:lstStyle/>
          <a:p>
            <a:r>
              <a:rPr lang="en-US" altLang="zh-CN" sz="4000" dirty="0"/>
              <a:t>2.</a:t>
            </a:r>
            <a:r>
              <a:rPr lang="zh-CN" altLang="en-US" sz="4000" dirty="0"/>
              <a:t>引用的操作</a:t>
            </a:r>
          </a:p>
        </p:txBody>
      </p:sp>
      <p:sp>
        <p:nvSpPr>
          <p:cNvPr id="2" name="内容占位符 1"/>
          <p:cNvSpPr>
            <a:spLocks noGrp="1"/>
          </p:cNvSpPr>
          <p:nvPr>
            <p:ph idx="1"/>
          </p:nvPr>
        </p:nvSpPr>
        <p:spPr>
          <a:xfrm>
            <a:off x="428596" y="1142984"/>
            <a:ext cx="8429684" cy="4857784"/>
          </a:xfrm>
        </p:spPr>
        <p:txBody>
          <a:bodyPr/>
          <a:lstStyle/>
          <a:p>
            <a:pPr eaLnBrk="1" hangingPunct="1"/>
            <a:r>
              <a:rPr lang="zh-CN" altLang="en-US" dirty="0"/>
              <a:t>一旦声明了引用，那么对</a:t>
            </a:r>
            <a:r>
              <a:rPr lang="zh-CN" altLang="en-US" dirty="0">
                <a:solidFill>
                  <a:srgbClr val="FF0000"/>
                </a:solidFill>
              </a:rPr>
              <a:t>引用的所有操作</a:t>
            </a:r>
            <a:r>
              <a:rPr lang="zh-CN" altLang="en-US" dirty="0"/>
              <a:t>实际上都是对</a:t>
            </a:r>
            <a:r>
              <a:rPr lang="zh-CN" altLang="en-US" dirty="0">
                <a:solidFill>
                  <a:srgbClr val="FF0000"/>
                </a:solidFill>
              </a:rPr>
              <a:t>其引用的目标对象</a:t>
            </a:r>
            <a:r>
              <a:rPr lang="zh-CN" altLang="en-US" dirty="0"/>
              <a:t>的操作。</a:t>
            </a:r>
            <a:endParaRPr lang="en-US" altLang="zh-CN" dirty="0"/>
          </a:p>
          <a:p>
            <a:pPr eaLnBrk="1" hangingPunct="1">
              <a:buFont typeface="Wingdings" pitchFamily="2" charset="2"/>
              <a:buNone/>
            </a:pPr>
            <a:r>
              <a:rPr lang="en-US" altLang="zh-CN" sz="1600" dirty="0"/>
              <a:t>#include &lt;</a:t>
            </a:r>
            <a:r>
              <a:rPr lang="en-US" altLang="zh-CN" sz="1600" dirty="0" err="1"/>
              <a:t>iostream</a:t>
            </a:r>
            <a:r>
              <a:rPr lang="en-US" altLang="zh-CN" sz="1600" dirty="0"/>
              <a:t>&gt;</a:t>
            </a:r>
          </a:p>
          <a:p>
            <a:pPr eaLnBrk="1" hangingPunct="1">
              <a:buFont typeface="Wingdings" pitchFamily="2" charset="2"/>
              <a:buNone/>
            </a:pPr>
            <a:r>
              <a:rPr lang="en-US" altLang="zh-CN" sz="1600" dirty="0"/>
              <a:t>using namespace std;</a:t>
            </a:r>
          </a:p>
          <a:p>
            <a:pPr eaLnBrk="1" hangingPunct="1">
              <a:lnSpc>
                <a:spcPct val="80000"/>
              </a:lnSpc>
              <a:buFont typeface="Wingdings" pitchFamily="2" charset="2"/>
              <a:buNone/>
            </a:pPr>
            <a:r>
              <a:rPr lang="en-US" altLang="zh-CN" sz="1600" dirty="0"/>
              <a:t>void main()</a:t>
            </a:r>
          </a:p>
          <a:p>
            <a:pPr eaLnBrk="1" hangingPunct="1">
              <a:lnSpc>
                <a:spcPct val="110000"/>
              </a:lnSpc>
              <a:buFont typeface="Wingdings" pitchFamily="2" charset="2"/>
              <a:buNone/>
            </a:pPr>
            <a:r>
              <a:rPr lang="en-US" altLang="zh-CN" sz="1600" dirty="0"/>
              <a:t>{   </a:t>
            </a:r>
            <a:r>
              <a:rPr lang="en-US" altLang="zh-CN" sz="1600" dirty="0" err="1"/>
              <a:t>int</a:t>
            </a:r>
            <a:r>
              <a:rPr lang="en-US" altLang="zh-CN" sz="1600" dirty="0"/>
              <a:t> a = 10;	</a:t>
            </a:r>
          </a:p>
          <a:p>
            <a:pPr eaLnBrk="1" hangingPunct="1">
              <a:lnSpc>
                <a:spcPct val="110000"/>
              </a:lnSpc>
              <a:buFont typeface="Wingdings" pitchFamily="2" charset="2"/>
              <a:buNone/>
            </a:pPr>
            <a:r>
              <a:rPr lang="en-US" altLang="zh-CN" sz="1600" dirty="0"/>
              <a:t>	</a:t>
            </a:r>
            <a:r>
              <a:rPr lang="en-US" altLang="zh-CN" sz="1600" dirty="0" err="1"/>
              <a:t>int</a:t>
            </a:r>
            <a:r>
              <a:rPr lang="en-US" altLang="zh-CN" sz="1600" dirty="0"/>
              <a:t> *pa = &amp;a;		</a:t>
            </a:r>
            <a:r>
              <a:rPr lang="en-US" altLang="zh-CN" sz="1600" dirty="0">
                <a:solidFill>
                  <a:schemeClr val="bg1"/>
                </a:solidFill>
              </a:rPr>
              <a:t>//</a:t>
            </a:r>
            <a:r>
              <a:rPr lang="zh-CN" altLang="en-US" sz="1600" dirty="0">
                <a:solidFill>
                  <a:schemeClr val="bg1"/>
                </a:solidFill>
              </a:rPr>
              <a:t>指向</a:t>
            </a:r>
            <a:r>
              <a:rPr lang="en-US" altLang="zh-CN" sz="1600" dirty="0">
                <a:solidFill>
                  <a:schemeClr val="bg1"/>
                </a:solidFill>
              </a:rPr>
              <a:t>a</a:t>
            </a:r>
            <a:r>
              <a:rPr lang="zh-CN" altLang="en-US" sz="1600" dirty="0">
                <a:solidFill>
                  <a:schemeClr val="bg1"/>
                </a:solidFill>
              </a:rPr>
              <a:t>的指针</a:t>
            </a:r>
            <a:endParaRPr lang="en-US" altLang="zh-CN" sz="1600" dirty="0">
              <a:solidFill>
                <a:schemeClr val="bg1"/>
              </a:solidFill>
            </a:endParaRPr>
          </a:p>
          <a:p>
            <a:pPr eaLnBrk="1" hangingPunct="1">
              <a:lnSpc>
                <a:spcPct val="110000"/>
              </a:lnSpc>
              <a:buFont typeface="Wingdings" pitchFamily="2" charset="2"/>
              <a:buNone/>
            </a:pPr>
            <a:r>
              <a:rPr lang="en-US" altLang="zh-CN" sz="1600" dirty="0"/>
              <a:t>	</a:t>
            </a:r>
            <a:r>
              <a:rPr lang="en-US" altLang="zh-CN" sz="1600" dirty="0" err="1"/>
              <a:t>int</a:t>
            </a:r>
            <a:r>
              <a:rPr lang="en-US" altLang="zh-CN" sz="1600" dirty="0"/>
              <a:t> &amp;</a:t>
            </a:r>
            <a:r>
              <a:rPr lang="en-US" altLang="zh-CN" sz="1600" dirty="0" err="1"/>
              <a:t>ra</a:t>
            </a:r>
            <a:r>
              <a:rPr lang="en-US" altLang="zh-CN" sz="1600" dirty="0"/>
              <a:t> = a;   		</a:t>
            </a:r>
            <a:r>
              <a:rPr lang="en-US" altLang="zh-CN" sz="1600" dirty="0">
                <a:solidFill>
                  <a:schemeClr val="bg1"/>
                </a:solidFill>
              </a:rPr>
              <a:t>//a</a:t>
            </a:r>
            <a:r>
              <a:rPr lang="zh-CN" altLang="en-US" sz="1600" dirty="0">
                <a:solidFill>
                  <a:schemeClr val="bg1"/>
                </a:solidFill>
              </a:rPr>
              <a:t>的引用</a:t>
            </a:r>
            <a:endParaRPr lang="en-US" altLang="zh-CN" sz="1600" dirty="0">
              <a:solidFill>
                <a:schemeClr val="bg1"/>
              </a:solidFill>
            </a:endParaRPr>
          </a:p>
          <a:p>
            <a:pPr eaLnBrk="1" hangingPunct="1">
              <a:lnSpc>
                <a:spcPct val="110000"/>
              </a:lnSpc>
              <a:buFont typeface="Wingdings" pitchFamily="2" charset="2"/>
              <a:buNone/>
            </a:pPr>
            <a:r>
              <a:rPr lang="en-US" altLang="zh-CN" sz="1600" dirty="0"/>
              <a:t>	</a:t>
            </a:r>
            <a:r>
              <a:rPr lang="en-US" altLang="zh-CN" sz="1600" dirty="0" err="1"/>
              <a:t>int</a:t>
            </a:r>
            <a:r>
              <a:rPr lang="en-US" altLang="zh-CN" sz="1600" dirty="0"/>
              <a:t>* &amp;</a:t>
            </a:r>
            <a:r>
              <a:rPr lang="en-US" altLang="zh-CN" sz="1600" dirty="0" err="1"/>
              <a:t>rpa</a:t>
            </a:r>
            <a:r>
              <a:rPr lang="en-US" altLang="zh-CN" sz="1600" dirty="0"/>
              <a:t> = pa; 	</a:t>
            </a:r>
            <a:r>
              <a:rPr lang="en-US" altLang="zh-CN" sz="1600" dirty="0">
                <a:solidFill>
                  <a:schemeClr val="bg1"/>
                </a:solidFill>
              </a:rPr>
              <a:t>//pa</a:t>
            </a:r>
            <a:r>
              <a:rPr lang="zh-CN" altLang="en-US" sz="1600" dirty="0">
                <a:solidFill>
                  <a:schemeClr val="bg1"/>
                </a:solidFill>
              </a:rPr>
              <a:t>的引用，</a:t>
            </a:r>
            <a:r>
              <a:rPr lang="en-US" altLang="zh-CN" sz="1600" dirty="0" err="1">
                <a:solidFill>
                  <a:schemeClr val="bg1"/>
                </a:solidFill>
              </a:rPr>
              <a:t>int</a:t>
            </a:r>
            <a:r>
              <a:rPr lang="en-US" altLang="zh-CN" sz="1600" dirty="0">
                <a:solidFill>
                  <a:schemeClr val="bg1"/>
                </a:solidFill>
              </a:rPr>
              <a:t>*</a:t>
            </a:r>
            <a:r>
              <a:rPr lang="zh-CN" altLang="en-US" sz="1600" dirty="0">
                <a:solidFill>
                  <a:schemeClr val="bg1"/>
                </a:solidFill>
              </a:rPr>
              <a:t>表示</a:t>
            </a:r>
            <a:r>
              <a:rPr lang="en-US" altLang="zh-CN" sz="1600" dirty="0" err="1">
                <a:solidFill>
                  <a:schemeClr val="bg1"/>
                </a:solidFill>
              </a:rPr>
              <a:t>rpa</a:t>
            </a:r>
            <a:r>
              <a:rPr lang="zh-CN" altLang="en-US" sz="1600" dirty="0">
                <a:solidFill>
                  <a:schemeClr val="bg1"/>
                </a:solidFill>
              </a:rPr>
              <a:t>引用的类型是整数指针</a:t>
            </a:r>
            <a:endParaRPr lang="en-US" altLang="zh-CN" sz="1600" dirty="0">
              <a:solidFill>
                <a:schemeClr val="bg1"/>
              </a:solidFill>
            </a:endParaRPr>
          </a:p>
          <a:p>
            <a:pPr eaLnBrk="1" hangingPunct="1">
              <a:lnSpc>
                <a:spcPct val="110000"/>
              </a:lnSpc>
              <a:buFont typeface="Wingdings" pitchFamily="2" charset="2"/>
              <a:buNone/>
            </a:pPr>
            <a:r>
              <a:rPr lang="en-US" altLang="zh-CN" sz="1600" dirty="0"/>
              <a:t>	</a:t>
            </a:r>
            <a:r>
              <a:rPr lang="en-US" altLang="zh-CN" sz="1600" dirty="0" err="1"/>
              <a:t>cout</a:t>
            </a:r>
            <a:r>
              <a:rPr lang="en-US" altLang="zh-CN" sz="1600" dirty="0"/>
              <a:t>&lt;&lt;&amp;a&lt;&lt;</a:t>
            </a:r>
            <a:r>
              <a:rPr lang="en-US" altLang="zh-CN" sz="1600" dirty="0" err="1"/>
              <a:t>endl</a:t>
            </a:r>
            <a:r>
              <a:rPr lang="en-US" altLang="zh-CN" sz="1600" dirty="0"/>
              <a:t>; </a:t>
            </a:r>
            <a:endParaRPr lang="zh-CN" altLang="en-US" sz="1600" dirty="0"/>
          </a:p>
          <a:p>
            <a:pPr eaLnBrk="1" hangingPunct="1">
              <a:lnSpc>
                <a:spcPct val="110000"/>
              </a:lnSpc>
              <a:buFont typeface="Wingdings" pitchFamily="2" charset="2"/>
              <a:buNone/>
            </a:pPr>
            <a:r>
              <a:rPr lang="zh-CN" altLang="en-US" sz="1600" dirty="0"/>
              <a:t>	</a:t>
            </a:r>
            <a:r>
              <a:rPr lang="en-US" altLang="zh-CN" sz="1600" dirty="0" err="1"/>
              <a:t>cout</a:t>
            </a:r>
            <a:r>
              <a:rPr lang="en-US" altLang="zh-CN" sz="1600" dirty="0"/>
              <a:t>&lt;&lt;&amp;</a:t>
            </a:r>
            <a:r>
              <a:rPr lang="en-US" altLang="zh-CN" sz="1600" dirty="0" err="1"/>
              <a:t>ra</a:t>
            </a:r>
            <a:r>
              <a:rPr lang="en-US" altLang="zh-CN" sz="1600" dirty="0"/>
              <a:t>&lt;&lt;</a:t>
            </a:r>
            <a:r>
              <a:rPr lang="en-US" altLang="zh-CN" sz="1600" dirty="0" err="1"/>
              <a:t>endl</a:t>
            </a:r>
            <a:r>
              <a:rPr lang="en-US" altLang="zh-CN" sz="1600" dirty="0"/>
              <a:t>; </a:t>
            </a:r>
            <a:endParaRPr lang="zh-CN" altLang="en-US" sz="1600" dirty="0"/>
          </a:p>
          <a:p>
            <a:pPr eaLnBrk="1" hangingPunct="1">
              <a:lnSpc>
                <a:spcPct val="110000"/>
              </a:lnSpc>
              <a:buFont typeface="Wingdings" pitchFamily="2" charset="2"/>
              <a:buNone/>
            </a:pPr>
            <a:r>
              <a:rPr lang="zh-CN" altLang="en-US" sz="1600" dirty="0"/>
              <a:t>	</a:t>
            </a:r>
            <a:r>
              <a:rPr lang="en-US" altLang="zh-CN" sz="1600" dirty="0" err="1"/>
              <a:t>cout</a:t>
            </a:r>
            <a:r>
              <a:rPr lang="en-US" altLang="zh-CN" sz="1600" dirty="0"/>
              <a:t>&lt;&lt;</a:t>
            </a:r>
            <a:r>
              <a:rPr lang="en-US" altLang="zh-CN" sz="1600" dirty="0" err="1"/>
              <a:t>ra</a:t>
            </a:r>
            <a:r>
              <a:rPr lang="en-US" altLang="zh-CN" sz="1600" dirty="0"/>
              <a:t>&lt;&lt;</a:t>
            </a:r>
            <a:r>
              <a:rPr lang="en-US" altLang="zh-CN" sz="1600" dirty="0" err="1"/>
              <a:t>endl</a:t>
            </a:r>
            <a:r>
              <a:rPr lang="en-US" altLang="zh-CN" sz="1600" dirty="0"/>
              <a:t>;	</a:t>
            </a:r>
            <a:endParaRPr lang="zh-CN" altLang="en-US" sz="1600" dirty="0"/>
          </a:p>
          <a:p>
            <a:pPr eaLnBrk="1" hangingPunct="1">
              <a:lnSpc>
                <a:spcPct val="110000"/>
              </a:lnSpc>
              <a:buFont typeface="Wingdings" pitchFamily="2" charset="2"/>
              <a:buNone/>
            </a:pPr>
            <a:r>
              <a:rPr lang="zh-CN" altLang="en-US" sz="1600" dirty="0"/>
              <a:t>	</a:t>
            </a:r>
            <a:r>
              <a:rPr lang="en-US" altLang="zh-CN" sz="1600" dirty="0" err="1"/>
              <a:t>cout</a:t>
            </a:r>
            <a:r>
              <a:rPr lang="en-US" altLang="zh-CN" sz="1600" dirty="0"/>
              <a:t>&lt;&lt;*pa&lt;&lt;</a:t>
            </a:r>
            <a:r>
              <a:rPr lang="en-US" altLang="zh-CN" sz="1600" dirty="0" err="1"/>
              <a:t>endl</a:t>
            </a:r>
            <a:r>
              <a:rPr lang="en-US" altLang="zh-CN" sz="1600" dirty="0"/>
              <a:t>; </a:t>
            </a:r>
            <a:endParaRPr lang="zh-CN" altLang="en-US" sz="1600" dirty="0"/>
          </a:p>
          <a:p>
            <a:pPr eaLnBrk="1" hangingPunct="1">
              <a:lnSpc>
                <a:spcPct val="110000"/>
              </a:lnSpc>
              <a:buFont typeface="Wingdings" pitchFamily="2" charset="2"/>
              <a:buNone/>
            </a:pPr>
            <a:r>
              <a:rPr lang="zh-CN" altLang="en-US" sz="1600" dirty="0"/>
              <a:t>	</a:t>
            </a:r>
            <a:r>
              <a:rPr lang="en-US" altLang="zh-CN" sz="1600" dirty="0" err="1"/>
              <a:t>ra</a:t>
            </a:r>
            <a:r>
              <a:rPr lang="en-US" altLang="zh-CN" sz="1600" dirty="0"/>
              <a:t> += 10;		</a:t>
            </a:r>
          </a:p>
          <a:p>
            <a:pPr eaLnBrk="1" hangingPunct="1">
              <a:lnSpc>
                <a:spcPct val="110000"/>
              </a:lnSpc>
              <a:buFont typeface="Wingdings" pitchFamily="2" charset="2"/>
              <a:buNone/>
            </a:pPr>
            <a:r>
              <a:rPr lang="en-US" altLang="zh-CN" sz="1600" dirty="0"/>
              <a:t>	</a:t>
            </a:r>
            <a:r>
              <a:rPr lang="en-US" altLang="zh-CN" sz="1600" dirty="0" err="1"/>
              <a:t>cout</a:t>
            </a:r>
            <a:r>
              <a:rPr lang="en-US" altLang="zh-CN" sz="1600" dirty="0"/>
              <a:t>&lt;&lt;</a:t>
            </a:r>
            <a:r>
              <a:rPr lang="en-US" altLang="zh-CN" sz="1600" dirty="0" err="1"/>
              <a:t>ra</a:t>
            </a:r>
            <a:r>
              <a:rPr lang="en-US" altLang="zh-CN" sz="1600" dirty="0"/>
              <a:t>&lt;&lt;</a:t>
            </a:r>
            <a:r>
              <a:rPr lang="en-US" altLang="zh-CN" sz="1600" dirty="0" err="1"/>
              <a:t>endl</a:t>
            </a:r>
            <a:r>
              <a:rPr lang="en-US" altLang="zh-CN" sz="1600" dirty="0"/>
              <a:t>;	</a:t>
            </a:r>
            <a:endParaRPr lang="zh-CN" altLang="en-US" sz="1600" dirty="0"/>
          </a:p>
          <a:p>
            <a:pPr eaLnBrk="1" hangingPunct="1">
              <a:lnSpc>
                <a:spcPct val="110000"/>
              </a:lnSpc>
              <a:buFont typeface="Wingdings" pitchFamily="2" charset="2"/>
              <a:buNone/>
            </a:pPr>
            <a:r>
              <a:rPr lang="zh-CN" altLang="en-US" sz="1600" dirty="0"/>
              <a:t>	</a:t>
            </a:r>
            <a:r>
              <a:rPr lang="en-US" altLang="zh-CN" sz="1600" dirty="0" err="1"/>
              <a:t>cout</a:t>
            </a:r>
            <a:r>
              <a:rPr lang="en-US" altLang="zh-CN" sz="1600" dirty="0"/>
              <a:t>&lt;&lt;*</a:t>
            </a:r>
            <a:r>
              <a:rPr lang="en-US" altLang="zh-CN" sz="1600" dirty="0" err="1"/>
              <a:t>rpa</a:t>
            </a:r>
            <a:r>
              <a:rPr lang="en-US" altLang="zh-CN" sz="1600" dirty="0"/>
              <a:t>&lt;&lt;</a:t>
            </a:r>
            <a:r>
              <a:rPr lang="en-US" altLang="zh-CN" sz="1600" dirty="0" err="1"/>
              <a:t>endl</a:t>
            </a:r>
            <a:r>
              <a:rPr lang="en-US" altLang="zh-CN" sz="1600" dirty="0"/>
              <a:t>;</a:t>
            </a:r>
          </a:p>
          <a:p>
            <a:pPr eaLnBrk="1" hangingPunct="1">
              <a:lnSpc>
                <a:spcPct val="110000"/>
              </a:lnSpc>
              <a:buFont typeface="Wingdings" pitchFamily="2" charset="2"/>
              <a:buNone/>
            </a:pPr>
            <a:r>
              <a:rPr lang="en-US" altLang="zh-CN" sz="1600" dirty="0"/>
              <a:t>}</a:t>
            </a:r>
            <a:endParaRPr lang="en-US" altLang="zh-CN" dirty="0"/>
          </a:p>
          <a:p>
            <a:pPr eaLnBrk="1" hangingPunct="1">
              <a:buNone/>
            </a:pPr>
            <a:endParaRPr lang="en-US" altLang="zh-CN" dirty="0"/>
          </a:p>
          <a:p>
            <a:pPr eaLnBrk="1" hangingPunct="1">
              <a:buNone/>
            </a:pPr>
            <a:endParaRPr lang="zh-CN" altLang="en-US" dirty="0"/>
          </a:p>
          <a:p>
            <a:pPr eaLnBrk="1" hangingPunct="1"/>
            <a:endParaRPr lang="zh-CN" altLang="en-US" dirty="0">
              <a:solidFill>
                <a:srgbClr val="FF00FF"/>
              </a:solidFill>
            </a:endParaRPr>
          </a:p>
        </p:txBody>
      </p:sp>
      <p:sp>
        <p:nvSpPr>
          <p:cNvPr id="5" name="页脚占位符 4"/>
          <p:cNvSpPr>
            <a:spLocks noGrp="1"/>
          </p:cNvSpPr>
          <p:nvPr>
            <p:ph type="ftr" sz="quarter" idx="4294967295"/>
          </p:nvPr>
        </p:nvSpPr>
        <p:spPr>
          <a:xfrm>
            <a:off x="6792913" y="6357938"/>
            <a:ext cx="2351087" cy="365125"/>
          </a:xfrm>
          <a:prstGeom prst="rect">
            <a:avLst/>
          </a:prstGeom>
        </p:spPr>
        <p:txBody>
          <a:bodyPr/>
          <a:lstStyle/>
          <a:p>
            <a:pPr>
              <a:defRPr/>
            </a:pPr>
            <a:fld id="{AD7BC6A2-D5BD-40D0-957C-A2CF55A98CE9}" type="slidenum">
              <a:rPr lang="zh-CN" altLang="en-US" smtClean="0"/>
              <a:pPr>
                <a:defRPr/>
              </a:pPr>
              <a:t>9</a:t>
            </a:fld>
            <a:endParaRPr lang="zh-CN" altLang="en-US" dirty="0"/>
          </a:p>
        </p:txBody>
      </p:sp>
      <p:pic>
        <p:nvPicPr>
          <p:cNvPr id="6" name="Picture 4"/>
          <p:cNvPicPr>
            <a:picLocks noChangeAspect="1" noChangeArrowheads="1"/>
          </p:cNvPicPr>
          <p:nvPr/>
        </p:nvPicPr>
        <p:blipFill>
          <a:blip r:embed="rId2"/>
          <a:srcRect r="55251"/>
          <a:stretch>
            <a:fillRect/>
          </a:stretch>
        </p:blipFill>
        <p:spPr bwMode="auto">
          <a:xfrm>
            <a:off x="6012160" y="4103954"/>
            <a:ext cx="1500198" cy="2082256"/>
          </a:xfrm>
          <a:prstGeom prst="rect">
            <a:avLst/>
          </a:prstGeom>
          <a:noFill/>
          <a:ln w="9525">
            <a:noFill/>
            <a:miter lim="800000"/>
            <a:headEnd/>
            <a:tailEnd/>
          </a:ln>
        </p:spPr>
      </p:pic>
      <p:sp>
        <p:nvSpPr>
          <p:cNvPr id="4" name="矩形 3"/>
          <p:cNvSpPr/>
          <p:nvPr/>
        </p:nvSpPr>
        <p:spPr>
          <a:xfrm>
            <a:off x="3059832" y="3099479"/>
            <a:ext cx="5410944" cy="982257"/>
          </a:xfrm>
          <a:prstGeom prst="rect">
            <a:avLst/>
          </a:prstGeom>
        </p:spPr>
        <p:txBody>
          <a:bodyPr wrap="square">
            <a:spAutoFit/>
          </a:bodyPr>
          <a:lstStyle/>
          <a:p>
            <a:pPr eaLnBrk="1" hangingPunct="1">
              <a:lnSpc>
                <a:spcPct val="110000"/>
              </a:lnSpc>
              <a:buFont typeface="Wingdings" pitchFamily="2" charset="2"/>
              <a:buNone/>
            </a:pPr>
            <a:r>
              <a:rPr lang="en-US" altLang="zh-CN" sz="1800" dirty="0">
                <a:solidFill>
                  <a:srgbClr val="00B050"/>
                </a:solidFill>
              </a:rPr>
              <a:t>//</a:t>
            </a:r>
            <a:r>
              <a:rPr lang="zh-CN" altLang="en-US" sz="1800" dirty="0">
                <a:solidFill>
                  <a:srgbClr val="00B050"/>
                </a:solidFill>
              </a:rPr>
              <a:t>指向</a:t>
            </a:r>
            <a:r>
              <a:rPr lang="en-US" altLang="zh-CN" sz="1800" dirty="0">
                <a:solidFill>
                  <a:srgbClr val="00B050"/>
                </a:solidFill>
              </a:rPr>
              <a:t>a</a:t>
            </a:r>
            <a:r>
              <a:rPr lang="zh-CN" altLang="en-US" sz="1800" dirty="0">
                <a:solidFill>
                  <a:srgbClr val="00B050"/>
                </a:solidFill>
              </a:rPr>
              <a:t>的指针</a:t>
            </a:r>
            <a:endParaRPr lang="en-US" altLang="zh-CN" sz="1800" dirty="0">
              <a:solidFill>
                <a:srgbClr val="00B050"/>
              </a:solidFill>
            </a:endParaRPr>
          </a:p>
          <a:p>
            <a:pPr eaLnBrk="1" hangingPunct="1">
              <a:lnSpc>
                <a:spcPct val="110000"/>
              </a:lnSpc>
              <a:buFont typeface="Wingdings" pitchFamily="2" charset="2"/>
              <a:buNone/>
            </a:pPr>
            <a:r>
              <a:rPr lang="en-US" altLang="zh-CN" sz="1800" dirty="0">
                <a:solidFill>
                  <a:srgbClr val="00B050"/>
                </a:solidFill>
              </a:rPr>
              <a:t>//a</a:t>
            </a:r>
            <a:r>
              <a:rPr lang="zh-CN" altLang="en-US" sz="1800" dirty="0">
                <a:solidFill>
                  <a:srgbClr val="00B050"/>
                </a:solidFill>
              </a:rPr>
              <a:t>的引用</a:t>
            </a:r>
            <a:endParaRPr lang="en-US" altLang="zh-CN" sz="1800" dirty="0">
              <a:solidFill>
                <a:srgbClr val="00B050"/>
              </a:solidFill>
            </a:endParaRPr>
          </a:p>
          <a:p>
            <a:pPr eaLnBrk="1" hangingPunct="1">
              <a:lnSpc>
                <a:spcPct val="110000"/>
              </a:lnSpc>
              <a:buFont typeface="Wingdings" pitchFamily="2" charset="2"/>
              <a:buNone/>
            </a:pPr>
            <a:r>
              <a:rPr lang="en-US" altLang="zh-CN" sz="1800" dirty="0">
                <a:solidFill>
                  <a:srgbClr val="00B050"/>
                </a:solidFill>
              </a:rPr>
              <a:t>//pa</a:t>
            </a:r>
            <a:r>
              <a:rPr lang="zh-CN" altLang="en-US" sz="1800" dirty="0">
                <a:solidFill>
                  <a:srgbClr val="00B050"/>
                </a:solidFill>
              </a:rPr>
              <a:t>的引用，</a:t>
            </a:r>
            <a:r>
              <a:rPr lang="en-US" altLang="zh-CN" sz="1800" dirty="0" err="1">
                <a:solidFill>
                  <a:srgbClr val="00B050"/>
                </a:solidFill>
              </a:rPr>
              <a:t>int</a:t>
            </a:r>
            <a:r>
              <a:rPr lang="en-US" altLang="zh-CN" sz="1800" dirty="0">
                <a:solidFill>
                  <a:srgbClr val="00B050"/>
                </a:solidFill>
              </a:rPr>
              <a:t>*</a:t>
            </a:r>
            <a:r>
              <a:rPr lang="zh-CN" altLang="en-US" sz="1800" dirty="0">
                <a:solidFill>
                  <a:srgbClr val="00B050"/>
                </a:solidFill>
              </a:rPr>
              <a:t>表示</a:t>
            </a:r>
            <a:r>
              <a:rPr lang="en-US" altLang="zh-CN" sz="1800" dirty="0" err="1">
                <a:solidFill>
                  <a:srgbClr val="00B050"/>
                </a:solidFill>
              </a:rPr>
              <a:t>rpa</a:t>
            </a:r>
            <a:r>
              <a:rPr lang="zh-CN" altLang="en-US" sz="1800" dirty="0">
                <a:solidFill>
                  <a:srgbClr val="00B050"/>
                </a:solidFill>
              </a:rPr>
              <a:t>引用的类型是整数指针</a:t>
            </a:r>
            <a:endParaRPr lang="en-US" altLang="zh-CN" sz="1800" dirty="0">
              <a:solidFill>
                <a:srgbClr val="00B050"/>
              </a:solidFill>
            </a:endParaRPr>
          </a:p>
        </p:txBody>
      </p:sp>
      <p:sp>
        <p:nvSpPr>
          <p:cNvPr id="7" name="矩形 6"/>
          <p:cNvSpPr/>
          <p:nvPr/>
        </p:nvSpPr>
        <p:spPr>
          <a:xfrm>
            <a:off x="5220072" y="4103954"/>
            <a:ext cx="2880320" cy="36230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矩形 7"/>
          <p:cNvSpPr/>
          <p:nvPr/>
        </p:nvSpPr>
        <p:spPr>
          <a:xfrm>
            <a:off x="5220072" y="4449139"/>
            <a:ext cx="2880320" cy="36230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p:cNvSpPr/>
          <p:nvPr/>
        </p:nvSpPr>
        <p:spPr>
          <a:xfrm>
            <a:off x="5220072" y="4794324"/>
            <a:ext cx="2880320" cy="36230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矩形 9"/>
          <p:cNvSpPr/>
          <p:nvPr/>
        </p:nvSpPr>
        <p:spPr>
          <a:xfrm>
            <a:off x="5220072" y="5139509"/>
            <a:ext cx="2880320" cy="36230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矩形 10"/>
          <p:cNvSpPr/>
          <p:nvPr/>
        </p:nvSpPr>
        <p:spPr>
          <a:xfrm>
            <a:off x="5220072" y="5517232"/>
            <a:ext cx="2880320" cy="36230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矩形 11"/>
          <p:cNvSpPr/>
          <p:nvPr/>
        </p:nvSpPr>
        <p:spPr>
          <a:xfrm>
            <a:off x="5220072" y="5862416"/>
            <a:ext cx="2880320" cy="36230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edge">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0" nodeType="clickEffect">
                                  <p:stCondLst>
                                    <p:cond delay="0"/>
                                  </p:stCondLst>
                                  <p:childTnLst>
                                    <p:animEffect transition="out" filter="wipe(up)">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0" nodeType="clickEffect">
                                  <p:stCondLst>
                                    <p:cond delay="0"/>
                                  </p:stCondLst>
                                  <p:childTnLst>
                                    <p:animEffect transition="out" filter="wipe(up)">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1" fill="hold" grpId="0" nodeType="clickEffect">
                                  <p:stCondLst>
                                    <p:cond delay="0"/>
                                  </p:stCondLst>
                                  <p:childTnLst>
                                    <p:animEffect transition="out" filter="wipe(up)">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0" nodeType="clickEffect">
                                  <p:stCondLst>
                                    <p:cond delay="0"/>
                                  </p:stCondLst>
                                  <p:childTnLst>
                                    <p:animEffect transition="out" filter="wipe(up)">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grpId="0" nodeType="clickEffect">
                                  <p:stCondLst>
                                    <p:cond delay="0"/>
                                  </p:stCondLst>
                                  <p:childTnLst>
                                    <p:animEffect transition="out" filter="wipe(up)">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grpId="0" nodeType="clickEffect">
                                  <p:stCondLst>
                                    <p:cond delay="0"/>
                                  </p:stCondLst>
                                  <p:childTnLst>
                                    <p:animEffect transition="out" filter="wipe(up)">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P spid="8" grpId="0" animBg="1"/>
      <p:bldP spid="9" grpId="0" animBg="1"/>
      <p:bldP spid="10" grpId="0" animBg="1"/>
      <p:bldP spid="11" grpId="0" animBg="1"/>
      <p:bldP spid="12" grpId="0" animBg="1"/>
    </p:bldLst>
  </p:timing>
</p:sld>
</file>

<file path=ppt/theme/theme1.xml><?xml version="1.0" encoding="utf-8"?>
<a:theme xmlns:a="http://schemas.openxmlformats.org/drawingml/2006/main" name="主题3">
  <a:themeElements>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4_색종이 상자">
      <a:majorFont>
        <a:latin typeface="Gulim"/>
        <a:ea typeface="Gulim"/>
        <a:cs typeface=""/>
      </a:majorFont>
      <a:minorFont>
        <a:latin typeface="Gulim"/>
        <a:ea typeface="Guli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4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4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4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4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4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4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4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主题3" id="{642A81A4-DB9E-4C3A-9AFB-80AFA9264B8D}" vid="{95C38F11-89F9-4D00-BFDA-32AF0C5010D0}"/>
    </a:ext>
  </a:extLst>
</a:theme>
</file>

<file path=ppt/theme/theme2.xml><?xml version="1.0" encoding="utf-8"?>
<a:theme xmlns:a="http://schemas.openxmlformats.org/drawingml/2006/main" name="5_색종이 상자">
  <a:themeElements>
    <a:clrScheme name="5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5_색종이 상자">
      <a:majorFont>
        <a:latin typeface="Gulim"/>
        <a:ea typeface="Gulim"/>
        <a:cs typeface=""/>
      </a:majorFont>
      <a:minorFont>
        <a:latin typeface="Gulim"/>
        <a:ea typeface="Guli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5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5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5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5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5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5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5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5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색종이 상자">
  <a:themeElements>
    <a:clrScheme name="6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6_색종이 상자">
      <a:majorFont>
        <a:latin typeface="Gulim"/>
        <a:ea typeface="Gulim"/>
        <a:cs typeface=""/>
      </a:majorFont>
      <a:minorFont>
        <a:latin typeface="Gulim"/>
        <a:ea typeface="Guli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6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6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6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6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6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6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6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6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색종이 상자">
  <a:themeElements>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4_색종이 상자">
      <a:majorFont>
        <a:latin typeface="굴림"/>
        <a:ea typeface="굴림"/>
        <a:cs typeface="Tahoma"/>
      </a:majorFont>
      <a:minorFont>
        <a:latin typeface="굴림"/>
        <a:ea typeface="굴림"/>
        <a:cs typeface="Taho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sm"/>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1" lang="ko-KR" altLang="en-US" sz="1000" b="0" i="0" u="none" strike="noStrike" cap="none" normalizeH="0" baseline="0" smtClean="0">
            <a:ln>
              <a:noFill/>
            </a:ln>
            <a:solidFill>
              <a:schemeClr val="tx1"/>
            </a:solidFill>
            <a:effectLst/>
            <a:latin typeface="굴림" pitchFamily="50" charset="-127"/>
            <a:ea typeface="굴림" pitchFamily="50" charset="-127"/>
            <a:cs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sm"/>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1" lang="ko-KR" altLang="en-US" sz="1000" b="0" i="0" u="none" strike="noStrike" cap="none" normalizeH="0" baseline="0" smtClean="0">
            <a:ln>
              <a:noFill/>
            </a:ln>
            <a:solidFill>
              <a:schemeClr val="tx1"/>
            </a:solidFill>
            <a:effectLst/>
            <a:latin typeface="굴림" pitchFamily="50" charset="-127"/>
            <a:ea typeface="굴림" pitchFamily="50" charset="-127"/>
            <a:cs typeface="Tahoma" pitchFamily="34" charset="0"/>
          </a:defRPr>
        </a:defPPr>
      </a:lstStyle>
    </a:lnDef>
  </a:objectDefaults>
  <a:extraClrSchemeLst>
    <a:extraClrScheme>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4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4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4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4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4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4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4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8_색종이 상자">
  <a:themeElements>
    <a:clrScheme name="5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5_색종이 상자">
      <a:majorFont>
        <a:latin typeface="Gulim"/>
        <a:ea typeface="Gulim"/>
        <a:cs typeface=""/>
      </a:majorFont>
      <a:minorFont>
        <a:latin typeface="Gulim"/>
        <a:ea typeface="Guli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5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5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5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5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5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5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5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5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9_색종이 상자">
  <a:themeElements>
    <a:clrScheme name="6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6_색종이 상자">
      <a:majorFont>
        <a:latin typeface="Gulim"/>
        <a:ea typeface="Gulim"/>
        <a:cs typeface=""/>
      </a:majorFont>
      <a:minorFont>
        <a:latin typeface="Gulim"/>
        <a:ea typeface="Guli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6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6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6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6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6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6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6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6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0_색종이 상자">
  <a:themeElements>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4_색종이 상자">
      <a:majorFont>
        <a:latin typeface="Gulim"/>
        <a:ea typeface="Gulim"/>
        <a:cs typeface=""/>
      </a:majorFont>
      <a:minorFont>
        <a:latin typeface="Gulim"/>
        <a:ea typeface="Guli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0" lang="ko-KR" sz="1000" b="0" i="0" u="none" strike="noStrike" cap="none" normalizeH="0" baseline="0" smtClean="0">
            <a:ln>
              <a:noFill/>
            </a:ln>
            <a:solidFill>
              <a:schemeClr val="tx1"/>
            </a:solidFill>
            <a:effectLst/>
            <a:latin typeface="Gulim" pitchFamily="34" charset="-127"/>
            <a:ea typeface="Gulim" pitchFamily="34" charset="-127"/>
          </a:defRPr>
        </a:defPPr>
      </a:lstStyle>
    </a:lnDef>
  </a:objectDefaults>
  <a:extraClrSchemeLst>
    <a:extraClrScheme>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4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4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4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4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4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4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4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主题3</Template>
  <TotalTime>1812</TotalTime>
  <Words>3688</Words>
  <Application>Microsoft Office PowerPoint</Application>
  <PresentationFormat>全屏显示(4:3)</PresentationFormat>
  <Paragraphs>420</Paragraphs>
  <Slides>36</Slides>
  <Notes>7</Notes>
  <HiddenSlides>0</HiddenSlides>
  <MMClips>0</MMClips>
  <ScaleCrop>false</ScaleCrop>
  <HeadingPairs>
    <vt:vector size="8" baseType="variant">
      <vt:variant>
        <vt:lpstr>已用的字体</vt:lpstr>
      </vt:variant>
      <vt:variant>
        <vt:i4>14</vt:i4>
      </vt:variant>
      <vt:variant>
        <vt:lpstr>主题</vt:lpstr>
      </vt:variant>
      <vt:variant>
        <vt:i4>7</vt:i4>
      </vt:variant>
      <vt:variant>
        <vt:lpstr>嵌入 OLE 服务器</vt:lpstr>
      </vt:variant>
      <vt:variant>
        <vt:i4>1</vt:i4>
      </vt:variant>
      <vt:variant>
        <vt:lpstr>幻灯片标题</vt:lpstr>
      </vt:variant>
      <vt:variant>
        <vt:i4>36</vt:i4>
      </vt:variant>
    </vt:vector>
  </HeadingPairs>
  <TitlesOfParts>
    <vt:vector size="58" baseType="lpstr">
      <vt:lpstr>굴림</vt:lpstr>
      <vt:lpstr>굴림</vt:lpstr>
      <vt:lpstr>HY헤드라인M</vt:lpstr>
      <vt:lpstr>黑体</vt:lpstr>
      <vt:lpstr>隶书</vt:lpstr>
      <vt:lpstr>Arial</vt:lpstr>
      <vt:lpstr>Calibri</vt:lpstr>
      <vt:lpstr>Courier New</vt:lpstr>
      <vt:lpstr>Tahoma</vt:lpstr>
      <vt:lpstr>Times New Roman</vt:lpstr>
      <vt:lpstr>Verdana</vt:lpstr>
      <vt:lpstr>Wingdings</vt:lpstr>
      <vt:lpstr>Wingdings 2</vt:lpstr>
      <vt:lpstr>Wingdings 3</vt:lpstr>
      <vt:lpstr>主题3</vt:lpstr>
      <vt:lpstr>5_색종이 상자</vt:lpstr>
      <vt:lpstr>6_색종이 상자</vt:lpstr>
      <vt:lpstr>7_색종이 상자</vt:lpstr>
      <vt:lpstr>8_색종이 상자</vt:lpstr>
      <vt:lpstr>9_색종이 상자</vt:lpstr>
      <vt:lpstr>10_색종이 상자</vt:lpstr>
      <vt:lpstr>Visio.Drawing.4</vt:lpstr>
      <vt:lpstr>面向对象程序设计</vt:lpstr>
      <vt:lpstr>引子</vt:lpstr>
      <vt:lpstr>引子</vt:lpstr>
      <vt:lpstr>本章主要内容</vt:lpstr>
      <vt:lpstr>1.引用的概念</vt:lpstr>
      <vt:lpstr>1.引用的概念</vt:lpstr>
      <vt:lpstr>1.引用的概念</vt:lpstr>
      <vt:lpstr>练习</vt:lpstr>
      <vt:lpstr>2.引用的操作</vt:lpstr>
      <vt:lpstr>2.引用的操作</vt:lpstr>
      <vt:lpstr>2.引用的操作</vt:lpstr>
      <vt:lpstr>2.引用的操作</vt:lpstr>
      <vt:lpstr>思考</vt:lpstr>
      <vt:lpstr>练习</vt:lpstr>
      <vt:lpstr>2.引用的操作</vt:lpstr>
      <vt:lpstr>2.引用的操作</vt:lpstr>
      <vt:lpstr>2.引用的操作</vt:lpstr>
      <vt:lpstr>练习</vt:lpstr>
      <vt:lpstr>练习</vt:lpstr>
      <vt:lpstr>3.引用的类型</vt:lpstr>
      <vt:lpstr>3.引用的类型</vt:lpstr>
      <vt:lpstr>3.引用的类型</vt:lpstr>
      <vt:lpstr>PowerPoint 演示文稿</vt:lpstr>
      <vt:lpstr>4.引用与函数</vt:lpstr>
      <vt:lpstr>练习</vt:lpstr>
      <vt:lpstr>练习</vt:lpstr>
      <vt:lpstr>4.引用与函数</vt:lpstr>
      <vt:lpstr>PowerPoint 演示文稿</vt:lpstr>
      <vt:lpstr>PowerPoint 演示文稿</vt:lpstr>
      <vt:lpstr>PowerPoint 演示文稿</vt:lpstr>
      <vt:lpstr>PowerPoint 演示文稿</vt:lpstr>
      <vt:lpstr>5.函数调用作为左值</vt:lpstr>
      <vt:lpstr>5.函数调用作为左值</vt:lpstr>
      <vt:lpstr>5.函数调用作为左值</vt:lpstr>
      <vt:lpstr>返回引用注意事项</vt:lpstr>
      <vt:lpstr>6.限定引用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面向对象程序设计</dc:title>
  <dc:creator>cindy</dc:creator>
  <cp:lastModifiedBy>admin</cp:lastModifiedBy>
  <cp:revision>158</cp:revision>
  <dcterms:created xsi:type="dcterms:W3CDTF">2015-01-19T08:02:15Z</dcterms:created>
  <dcterms:modified xsi:type="dcterms:W3CDTF">2023-03-12T14:50:13Z</dcterms:modified>
</cp:coreProperties>
</file>